
<file path=[Content_Types].xml><?xml version="1.0" encoding="utf-8"?>
<Types xmlns="http://schemas.openxmlformats.org/package/2006/content-types">
  <Override PartName="/_rels/.rels" ContentType="application/vnd.openxmlformats-package.relationships+xml"/>
  <Override PartName="/ppt/slides/_rels/slide35.xml.rels" ContentType="application/vnd.openxmlformats-package.relationships+xml"/>
  <Override PartName="/ppt/slides/_rels/slide34.xml.rels" ContentType="application/vnd.openxmlformats-package.relationships+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9.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3.xml.rels" ContentType="application/vnd.openxmlformats-package.relationships+xml"/>
  <Override PartName="/ppt/slides/_rels/slide1.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_rels/slide11.xml.rels" ContentType="application/vnd.openxmlformats-package.relationships+xml"/>
  <Override PartName="/ppt/slides/_rels/slide18.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Layouts/_rels/slideLayout48.xml.rels" ContentType="application/vnd.openxmlformats-package.relationships+xml"/>
  <Override PartName="/ppt/slideLayouts/_rels/slideLayout47.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47.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_rels/presentation.xml.rels" ContentType="application/vnd.openxmlformats-package.relationships+xml"/>
  <Override PartName="/ppt/media/image16.png" ContentType="image/png"/>
  <Override PartName="/ppt/media/image15.png" ContentType="image/png"/>
  <Override PartName="/ppt/media/image14.png" ContentType="image/png"/>
  <Override PartName="/ppt/media/image13.png" ContentType="image/png"/>
  <Override PartName="/ppt/media/image12.png" ContentType="image/png"/>
  <Override PartName="/ppt/media/image11.jpeg" ContentType="image/jpeg"/>
  <Override PartName="/ppt/media/image4.png" ContentType="image/png"/>
  <Override PartName="/ppt/media/image2.jpeg" ContentType="image/jpeg"/>
  <Override PartName="/ppt/media/image3.png" ContentType="image/png"/>
  <Override PartName="/ppt/media/image1.jpeg" ContentType="image/jpeg"/>
  <Override PartName="/ppt/media/image6.png" ContentType="image/png"/>
  <Override PartName="/ppt/media/image5.jpeg" ContentType="image/jpeg"/>
  <Override PartName="/ppt/media/image7.png" ContentType="image/png"/>
  <Override PartName="/ppt/media/image17.png" ContentType="image/png"/>
  <Override PartName="/ppt/media/image8.jpeg" ContentType="image/jpeg"/>
  <Override PartName="/ppt/media/image9.png" ContentType="image/png"/>
  <Override PartName="/ppt/media/image10.png" ContentType="image/png"/>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image" Target="../media/image7.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9.png"/><Relationship Id="rId3" Type="http://schemas.openxmlformats.org/officeDocument/2006/relationships/image" Target="../media/image10.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2.png"/><Relationship Id="rId3" Type="http://schemas.openxmlformats.org/officeDocument/2006/relationships/image" Target="../media/image13.png"/>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43" name="PlaceHolder 2"/>
          <p:cNvSpPr>
            <a:spLocks noGrp="1"/>
          </p:cNvSpPr>
          <p:nvPr>
            <p:ph type="body"/>
          </p:nvPr>
        </p:nvSpPr>
        <p:spPr>
          <a:xfrm>
            <a:off x="662040" y="19051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44" name="PlaceHolder 3"/>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46"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47"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48"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49" name="PlaceHolder 5"/>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51"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52" name="PlaceHolder 3"/>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pic>
        <p:nvPicPr>
          <p:cNvPr id="53" name="" descr=""/>
          <p:cNvPicPr/>
          <p:nvPr/>
        </p:nvPicPr>
        <p:blipFill>
          <a:blip r:embed="rId2"/>
          <a:stretch/>
        </p:blipFill>
        <p:spPr>
          <a:xfrm>
            <a:off x="1969560" y="1904760"/>
            <a:ext cx="5156640" cy="4114440"/>
          </a:xfrm>
          <a:prstGeom prst="rect">
            <a:avLst/>
          </a:prstGeom>
          <a:ln>
            <a:noFill/>
          </a:ln>
        </p:spPr>
      </p:pic>
      <p:pic>
        <p:nvPicPr>
          <p:cNvPr id="54" name="" descr=""/>
          <p:cNvPicPr/>
          <p:nvPr/>
        </p:nvPicPr>
        <p:blipFill>
          <a:blip r:embed="rId3"/>
          <a:stretch/>
        </p:blipFill>
        <p:spPr>
          <a:xfrm>
            <a:off x="1969560" y="1904760"/>
            <a:ext cx="5156640" cy="41144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8"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69" name="PlaceHolder 2"/>
          <p:cNvSpPr>
            <a:spLocks noGrp="1"/>
          </p:cNvSpPr>
          <p:nvPr>
            <p:ph type="subTitle"/>
          </p:nvPr>
        </p:nvSpPr>
        <p:spPr>
          <a:xfrm>
            <a:off x="662040" y="1905120"/>
            <a:ext cx="7772040" cy="41144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71"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73"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74" name="PlaceHolder 3"/>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75"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76" name="PlaceHolder 1"/>
          <p:cNvSpPr>
            <a:spLocks noGrp="1"/>
          </p:cNvSpPr>
          <p:nvPr>
            <p:ph type="subTitle"/>
          </p:nvPr>
        </p:nvSpPr>
        <p:spPr>
          <a:xfrm>
            <a:off x="1905120" y="228600"/>
            <a:ext cx="7086240" cy="67114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78"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79" name="PlaceHolder 3"/>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80" name="PlaceHolder 4"/>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22" name="PlaceHolder 2"/>
          <p:cNvSpPr>
            <a:spLocks noGrp="1"/>
          </p:cNvSpPr>
          <p:nvPr>
            <p:ph type="subTitle"/>
          </p:nvPr>
        </p:nvSpPr>
        <p:spPr>
          <a:xfrm>
            <a:off x="662040" y="1905120"/>
            <a:ext cx="7772040" cy="41144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82"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83"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84"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86"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87"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88" name="PlaceHolder 4"/>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90" name="PlaceHolder 2"/>
          <p:cNvSpPr>
            <a:spLocks noGrp="1"/>
          </p:cNvSpPr>
          <p:nvPr>
            <p:ph type="body"/>
          </p:nvPr>
        </p:nvSpPr>
        <p:spPr>
          <a:xfrm>
            <a:off x="662040" y="19051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91" name="PlaceHolder 3"/>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93"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94"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95"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96" name="PlaceHolder 5"/>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98"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99" name="PlaceHolder 3"/>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pic>
        <p:nvPicPr>
          <p:cNvPr id="100" name="" descr=""/>
          <p:cNvPicPr/>
          <p:nvPr/>
        </p:nvPicPr>
        <p:blipFill>
          <a:blip r:embed="rId2"/>
          <a:stretch/>
        </p:blipFill>
        <p:spPr>
          <a:xfrm>
            <a:off x="1969560" y="1904760"/>
            <a:ext cx="5156640" cy="4114440"/>
          </a:xfrm>
          <a:prstGeom prst="rect">
            <a:avLst/>
          </a:prstGeom>
          <a:ln>
            <a:noFill/>
          </a:ln>
        </p:spPr>
      </p:pic>
      <p:pic>
        <p:nvPicPr>
          <p:cNvPr id="101" name="" descr=""/>
          <p:cNvPicPr/>
          <p:nvPr/>
        </p:nvPicPr>
        <p:blipFill>
          <a:blip r:embed="rId3"/>
          <a:stretch/>
        </p:blipFill>
        <p:spPr>
          <a:xfrm>
            <a:off x="1969560" y="1904760"/>
            <a:ext cx="5156640" cy="411444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5"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16" name="PlaceHolder 2"/>
          <p:cNvSpPr>
            <a:spLocks noGrp="1"/>
          </p:cNvSpPr>
          <p:nvPr>
            <p:ph type="subTitle"/>
          </p:nvPr>
        </p:nvSpPr>
        <p:spPr>
          <a:xfrm>
            <a:off x="662040" y="1905120"/>
            <a:ext cx="7772040" cy="41144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18"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20"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21" name="PlaceHolder 3"/>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2"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24"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3" name="PlaceHolder 1"/>
          <p:cNvSpPr>
            <a:spLocks noGrp="1"/>
          </p:cNvSpPr>
          <p:nvPr>
            <p:ph type="subTitle"/>
          </p:nvPr>
        </p:nvSpPr>
        <p:spPr>
          <a:xfrm>
            <a:off x="1905120" y="228600"/>
            <a:ext cx="7086240" cy="67114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25"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26" name="PlaceHolder 3"/>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27" name="PlaceHolder 4"/>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29"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30"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31"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33"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34"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35" name="PlaceHolder 4"/>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37" name="PlaceHolder 2"/>
          <p:cNvSpPr>
            <a:spLocks noGrp="1"/>
          </p:cNvSpPr>
          <p:nvPr>
            <p:ph type="body"/>
          </p:nvPr>
        </p:nvSpPr>
        <p:spPr>
          <a:xfrm>
            <a:off x="662040" y="19051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38" name="PlaceHolder 3"/>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40"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41"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42"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43" name="PlaceHolder 5"/>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45"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46" name="PlaceHolder 3"/>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pic>
        <p:nvPicPr>
          <p:cNvPr id="147" name="" descr=""/>
          <p:cNvPicPr/>
          <p:nvPr/>
        </p:nvPicPr>
        <p:blipFill>
          <a:blip r:embed="rId2"/>
          <a:stretch/>
        </p:blipFill>
        <p:spPr>
          <a:xfrm>
            <a:off x="1969560" y="1904760"/>
            <a:ext cx="5156640" cy="4114440"/>
          </a:xfrm>
          <a:prstGeom prst="rect">
            <a:avLst/>
          </a:prstGeom>
          <a:ln>
            <a:noFill/>
          </a:ln>
        </p:spPr>
      </p:pic>
      <p:pic>
        <p:nvPicPr>
          <p:cNvPr id="148" name="" descr=""/>
          <p:cNvPicPr/>
          <p:nvPr/>
        </p:nvPicPr>
        <p:blipFill>
          <a:blip r:embed="rId3"/>
          <a:stretch/>
        </p:blipFill>
        <p:spPr>
          <a:xfrm>
            <a:off x="1969560" y="1904760"/>
            <a:ext cx="5156640" cy="411444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63"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64" name="PlaceHolder 2"/>
          <p:cNvSpPr>
            <a:spLocks noGrp="1"/>
          </p:cNvSpPr>
          <p:nvPr>
            <p:ph type="subTitle"/>
          </p:nvPr>
        </p:nvSpPr>
        <p:spPr>
          <a:xfrm>
            <a:off x="662040" y="1905120"/>
            <a:ext cx="7772040" cy="41144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66"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26"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27" name="PlaceHolder 3"/>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68"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69" name="PlaceHolder 3"/>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0"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1" name="PlaceHolder 1"/>
          <p:cNvSpPr>
            <a:spLocks noGrp="1"/>
          </p:cNvSpPr>
          <p:nvPr>
            <p:ph type="subTitle"/>
          </p:nvPr>
        </p:nvSpPr>
        <p:spPr>
          <a:xfrm>
            <a:off x="1905120" y="228600"/>
            <a:ext cx="7086240" cy="67114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73"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74" name="PlaceHolder 3"/>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75" name="PlaceHolder 4"/>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77"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78"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79"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80"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81"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82"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83" name="PlaceHolder 4"/>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85" name="PlaceHolder 2"/>
          <p:cNvSpPr>
            <a:spLocks noGrp="1"/>
          </p:cNvSpPr>
          <p:nvPr>
            <p:ph type="body"/>
          </p:nvPr>
        </p:nvSpPr>
        <p:spPr>
          <a:xfrm>
            <a:off x="662040" y="19051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86" name="PlaceHolder 3"/>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88"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89"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90"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91" name="PlaceHolder 5"/>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92"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193" name="PlaceHolder 2"/>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194" name="PlaceHolder 3"/>
          <p:cNvSpPr>
            <a:spLocks noGrp="1"/>
          </p:cNvSpPr>
          <p:nvPr>
            <p:ph type="body"/>
          </p:nvPr>
        </p:nvSpPr>
        <p:spPr>
          <a:xfrm>
            <a:off x="662040" y="1905120"/>
            <a:ext cx="777204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pic>
        <p:nvPicPr>
          <p:cNvPr id="195" name="" descr=""/>
          <p:cNvPicPr/>
          <p:nvPr/>
        </p:nvPicPr>
        <p:blipFill>
          <a:blip r:embed="rId2"/>
          <a:stretch/>
        </p:blipFill>
        <p:spPr>
          <a:xfrm>
            <a:off x="1969560" y="1904760"/>
            <a:ext cx="5156640" cy="4114440"/>
          </a:xfrm>
          <a:prstGeom prst="rect">
            <a:avLst/>
          </a:prstGeom>
          <a:ln>
            <a:noFill/>
          </a:ln>
        </p:spPr>
      </p:pic>
      <p:pic>
        <p:nvPicPr>
          <p:cNvPr id="196" name="" descr=""/>
          <p:cNvPicPr/>
          <p:nvPr/>
        </p:nvPicPr>
        <p:blipFill>
          <a:blip r:embed="rId3"/>
          <a:stretch/>
        </p:blipFill>
        <p:spPr>
          <a:xfrm>
            <a:off x="1969560" y="1904760"/>
            <a:ext cx="5156640" cy="4114440"/>
          </a:xfrm>
          <a:prstGeom prst="rect">
            <a:avLst/>
          </a:prstGeom>
          <a:ln>
            <a:noFill/>
          </a:ln>
        </p:spPr>
      </p:pic>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8"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 name="PlaceHolder 1"/>
          <p:cNvSpPr>
            <a:spLocks noGrp="1"/>
          </p:cNvSpPr>
          <p:nvPr>
            <p:ph type="subTitle"/>
          </p:nvPr>
        </p:nvSpPr>
        <p:spPr>
          <a:xfrm>
            <a:off x="1905120" y="228600"/>
            <a:ext cx="7086240" cy="67114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31"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32" name="PlaceHolder 3"/>
          <p:cNvSpPr>
            <a:spLocks noGrp="1"/>
          </p:cNvSpPr>
          <p:nvPr>
            <p:ph type="body"/>
          </p:nvPr>
        </p:nvSpPr>
        <p:spPr>
          <a:xfrm>
            <a:off x="66204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33" name="PlaceHolder 4"/>
          <p:cNvSpPr>
            <a:spLocks noGrp="1"/>
          </p:cNvSpPr>
          <p:nvPr>
            <p:ph type="body"/>
          </p:nvPr>
        </p:nvSpPr>
        <p:spPr>
          <a:xfrm>
            <a:off x="464472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35" name="PlaceHolder 2"/>
          <p:cNvSpPr>
            <a:spLocks noGrp="1"/>
          </p:cNvSpPr>
          <p:nvPr>
            <p:ph type="body"/>
          </p:nvPr>
        </p:nvSpPr>
        <p:spPr>
          <a:xfrm>
            <a:off x="662040" y="1905120"/>
            <a:ext cx="3792600" cy="411444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36"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37" name="PlaceHolder 4"/>
          <p:cNvSpPr>
            <a:spLocks noGrp="1"/>
          </p:cNvSpPr>
          <p:nvPr>
            <p:ph type="body"/>
          </p:nvPr>
        </p:nvSpPr>
        <p:spPr>
          <a:xfrm>
            <a:off x="4644720" y="40543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1905120" y="228600"/>
            <a:ext cx="7086240" cy="1447560"/>
          </a:xfrm>
          <a:prstGeom prst="rect">
            <a:avLst/>
          </a:prstGeom>
        </p:spPr>
        <p:txBody>
          <a:bodyPr lIns="0" rIns="0" tIns="0" bIns="0" anchor="ctr"/>
          <a:p>
            <a:endParaRPr b="0" lang="en-GB" sz="4400" spc="-1" strike="noStrike">
              <a:solidFill>
                <a:srgbClr val="660066"/>
              </a:solidFill>
              <a:uFill>
                <a:solidFill>
                  <a:srgbClr val="ffffff"/>
                </a:solidFill>
              </a:uFill>
              <a:latin typeface="Times New Roman"/>
            </a:endParaRPr>
          </a:p>
        </p:txBody>
      </p:sp>
      <p:sp>
        <p:nvSpPr>
          <p:cNvPr id="39" name="PlaceHolder 2"/>
          <p:cNvSpPr>
            <a:spLocks noGrp="1"/>
          </p:cNvSpPr>
          <p:nvPr>
            <p:ph type="body"/>
          </p:nvPr>
        </p:nvSpPr>
        <p:spPr>
          <a:xfrm>
            <a:off x="66204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40" name="PlaceHolder 3"/>
          <p:cNvSpPr>
            <a:spLocks noGrp="1"/>
          </p:cNvSpPr>
          <p:nvPr>
            <p:ph type="body"/>
          </p:nvPr>
        </p:nvSpPr>
        <p:spPr>
          <a:xfrm>
            <a:off x="4644720" y="1905120"/>
            <a:ext cx="379260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
        <p:nvSpPr>
          <p:cNvPr id="41" name="PlaceHolder 4"/>
          <p:cNvSpPr>
            <a:spLocks noGrp="1"/>
          </p:cNvSpPr>
          <p:nvPr>
            <p:ph type="body"/>
          </p:nvPr>
        </p:nvSpPr>
        <p:spPr>
          <a:xfrm>
            <a:off x="662040" y="4054320"/>
            <a:ext cx="7772040" cy="1962360"/>
          </a:xfrm>
          <a:prstGeom prst="rect">
            <a:avLst/>
          </a:prstGeom>
        </p:spPr>
        <p:txBody>
          <a:bodyPr lIns="0" rIns="0" tIns="0" bIns="0"/>
          <a:p>
            <a:endParaRPr b="0" lang="en-GB" sz="3200" spc="-1" strike="noStrike">
              <a:solidFill>
                <a:srgbClr val="660066"/>
              </a:solidFill>
              <a:uFill>
                <a:solidFill>
                  <a:srgbClr val="ffffff"/>
                </a:solidFill>
              </a:uFill>
              <a:latin typeface="Times New Roman"/>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5.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8.jpe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1.jpe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8f8f8"/>
        </a:solidFill>
      </p:bgPr>
    </p:bg>
    <p:spTree>
      <p:nvGrpSpPr>
        <p:cNvPr id="1" name=""/>
        <p:cNvGrpSpPr/>
        <p:nvPr/>
      </p:nvGrpSpPr>
      <p:grpSpPr>
        <a:xfrm>
          <a:off x="0" y="0"/>
          <a:ext cx="0" cy="0"/>
          <a:chOff x="0" y="0"/>
          <a:chExt cx="0" cy="0"/>
        </a:xfrm>
      </p:grpSpPr>
      <p:sp>
        <p:nvSpPr>
          <p:cNvPr id="0" name="CustomShape 1" hidden="1"/>
          <p:cNvSpPr/>
          <p:nvPr/>
        </p:nvSpPr>
        <p:spPr>
          <a:xfrm>
            <a:off x="0" y="0"/>
            <a:ext cx="1752120" cy="6856200"/>
          </a:xfrm>
          <a:prstGeom prst="rect">
            <a:avLst/>
          </a:prstGeom>
          <a:gradFill>
            <a:gsLst>
              <a:gs pos="0">
                <a:schemeClr val="bg2"/>
              </a:gs>
              <a:gs pos="50000">
                <a:schemeClr val="bg1"/>
              </a:gs>
              <a:gs pos="100000">
                <a:schemeClr val="bg2"/>
              </a:gs>
            </a:gsLst>
            <a:lin ang="5400000"/>
          </a:gradFill>
          <a:ln w="9360">
            <a:noFill/>
          </a:ln>
        </p:spPr>
        <p:style>
          <a:lnRef idx="0"/>
          <a:fillRef idx="0"/>
          <a:effectRef idx="0"/>
          <a:fontRef idx="minor"/>
        </p:style>
      </p:sp>
      <p:sp>
        <p:nvSpPr>
          <p:cNvPr id="1" name="CustomShape 2"/>
          <p:cNvSpPr/>
          <p:nvPr/>
        </p:nvSpPr>
        <p:spPr>
          <a:xfrm>
            <a:off x="1171440" y="785880"/>
            <a:ext cx="506160" cy="506160"/>
          </a:xfrm>
          <a:custGeom>
            <a:avLst/>
            <a:gdLst/>
            <a:ahLst/>
            <a:rect l="l" t="t" r="r" b="b"/>
            <a:pathLst>
              <a:path w="319" h="319">
                <a:moveTo>
                  <a:pt x="318" y="198"/>
                </a:moveTo>
                <a:lnTo>
                  <a:pt x="318" y="318"/>
                </a:lnTo>
                <a:lnTo>
                  <a:pt x="1" y="99"/>
                </a:lnTo>
                <a:lnTo>
                  <a:pt x="0" y="108"/>
                </a:lnTo>
                <a:lnTo>
                  <a:pt x="46" y="0"/>
                </a:lnTo>
                <a:lnTo>
                  <a:pt x="318" y="198"/>
                </a:lnTo>
              </a:path>
            </a:pathLst>
          </a:custGeom>
          <a:gradFill>
            <a:gsLst>
              <a:gs pos="0">
                <a:schemeClr val="bg2"/>
              </a:gs>
              <a:gs pos="100000">
                <a:schemeClr val="bg1"/>
              </a:gs>
            </a:gsLst>
            <a:lin ang="0"/>
          </a:gradFill>
          <a:ln w="9360">
            <a:noFill/>
          </a:ln>
        </p:spPr>
        <p:style>
          <a:lnRef idx="0"/>
          <a:fillRef idx="0"/>
          <a:effectRef idx="0"/>
          <a:fontRef idx="minor"/>
        </p:style>
      </p:sp>
      <p:sp>
        <p:nvSpPr>
          <p:cNvPr id="2" name="CustomShape 3"/>
          <p:cNvSpPr/>
          <p:nvPr/>
        </p:nvSpPr>
        <p:spPr>
          <a:xfrm>
            <a:off x="152280" y="785880"/>
            <a:ext cx="506160" cy="506160"/>
          </a:xfrm>
          <a:custGeom>
            <a:avLst/>
            <a:gdLst/>
            <a:ahLst/>
            <a:rect l="l" t="t" r="r" b="b"/>
            <a:pathLst>
              <a:path w="319" h="319">
                <a:moveTo>
                  <a:pt x="0" y="198"/>
                </a:moveTo>
                <a:lnTo>
                  <a:pt x="0" y="318"/>
                </a:lnTo>
                <a:lnTo>
                  <a:pt x="316" y="99"/>
                </a:lnTo>
                <a:lnTo>
                  <a:pt x="318" y="108"/>
                </a:lnTo>
                <a:lnTo>
                  <a:pt x="271" y="0"/>
                </a:lnTo>
                <a:lnTo>
                  <a:pt x="0" y="198"/>
                </a:lnTo>
              </a:path>
            </a:pathLst>
          </a:custGeom>
          <a:gradFill>
            <a:gsLst>
              <a:gs pos="0">
                <a:schemeClr val="bg1"/>
              </a:gs>
              <a:gs pos="100000">
                <a:schemeClr val="bg2"/>
              </a:gs>
            </a:gsLst>
            <a:lin ang="0"/>
          </a:gradFill>
          <a:ln w="9360">
            <a:noFill/>
          </a:ln>
        </p:spPr>
        <p:style>
          <a:lnRef idx="0"/>
          <a:fillRef idx="0"/>
          <a:effectRef idx="0"/>
          <a:fontRef idx="minor"/>
        </p:style>
      </p:sp>
      <p:sp>
        <p:nvSpPr>
          <p:cNvPr id="3" name="CustomShape 4"/>
          <p:cNvSpPr/>
          <p:nvPr/>
        </p:nvSpPr>
        <p:spPr>
          <a:xfrm flipH="1" rot="10800000">
            <a:off x="1546200" y="1600200"/>
            <a:ext cx="1304640" cy="1225080"/>
          </a:xfrm>
          <a:prstGeom prst="triangle">
            <a:avLst>
              <a:gd name="adj" fmla="val 49995"/>
            </a:avLst>
          </a:prstGeom>
          <a:blipFill>
            <a:blip r:embed="rId2"/>
            <a:tile/>
          </a:blipFill>
          <a:ln w="12600">
            <a:solidFill>
              <a:srgbClr val="006633"/>
            </a:solidFill>
            <a:miter/>
          </a:ln>
        </p:spPr>
        <p:style>
          <a:lnRef idx="0"/>
          <a:fillRef idx="0"/>
          <a:effectRef idx="0"/>
          <a:fontRef idx="minor"/>
        </p:style>
      </p:sp>
      <p:sp>
        <p:nvSpPr>
          <p:cNvPr id="4" name="CustomShape 5"/>
          <p:cNvSpPr/>
          <p:nvPr/>
        </p:nvSpPr>
        <p:spPr>
          <a:xfrm>
            <a:off x="241200" y="374760"/>
            <a:ext cx="653760" cy="1226880"/>
          </a:xfrm>
          <a:custGeom>
            <a:avLst/>
            <a:gdLst/>
            <a:ahLst/>
            <a:rect l="l" t="t" r="r" b="b"/>
            <a:pathLst>
              <a:path w="412" h="773">
                <a:moveTo>
                  <a:pt x="411" y="772"/>
                </a:moveTo>
                <a:lnTo>
                  <a:pt x="411" y="637"/>
                </a:lnTo>
                <a:lnTo>
                  <a:pt x="127" y="75"/>
                </a:lnTo>
                <a:lnTo>
                  <a:pt x="0" y="0"/>
                </a:lnTo>
                <a:lnTo>
                  <a:pt x="411" y="772"/>
                </a:lnTo>
              </a:path>
            </a:pathLst>
          </a:custGeom>
          <a:solidFill>
            <a:srgbClr val="002010">
              <a:alpha val="50000"/>
            </a:srgbClr>
          </a:solidFill>
          <a:ln w="12600">
            <a:solidFill>
              <a:srgbClr val="006633"/>
            </a:solidFill>
            <a:round/>
          </a:ln>
        </p:spPr>
        <p:style>
          <a:lnRef idx="0"/>
          <a:fillRef idx="0"/>
          <a:effectRef idx="0"/>
          <a:fontRef idx="minor"/>
        </p:style>
      </p:sp>
      <p:sp>
        <p:nvSpPr>
          <p:cNvPr id="5" name="CustomShape 6"/>
          <p:cNvSpPr/>
          <p:nvPr/>
        </p:nvSpPr>
        <p:spPr>
          <a:xfrm>
            <a:off x="241200" y="374760"/>
            <a:ext cx="1306080" cy="122040"/>
          </a:xfrm>
          <a:custGeom>
            <a:avLst/>
            <a:gdLst/>
            <a:ahLst/>
            <a:rect l="l" t="t" r="r" b="b"/>
            <a:pathLst>
              <a:path w="823" h="77">
                <a:moveTo>
                  <a:pt x="0" y="0"/>
                </a:moveTo>
                <a:lnTo>
                  <a:pt x="127" y="76"/>
                </a:lnTo>
                <a:lnTo>
                  <a:pt x="712" y="76"/>
                </a:lnTo>
                <a:lnTo>
                  <a:pt x="822" y="0"/>
                </a:lnTo>
                <a:lnTo>
                  <a:pt x="0" y="0"/>
                </a:lnTo>
              </a:path>
            </a:pathLst>
          </a:custGeom>
          <a:solidFill>
            <a:srgbClr val="71bb96">
              <a:alpha val="50000"/>
            </a:srgbClr>
          </a:solidFill>
          <a:ln w="12600">
            <a:solidFill>
              <a:srgbClr val="006633"/>
            </a:solidFill>
            <a:round/>
          </a:ln>
        </p:spPr>
        <p:style>
          <a:lnRef idx="0"/>
          <a:fillRef idx="0"/>
          <a:effectRef idx="0"/>
          <a:fontRef idx="minor"/>
        </p:style>
      </p:sp>
      <p:sp>
        <p:nvSpPr>
          <p:cNvPr id="6" name="CustomShape 7"/>
          <p:cNvSpPr/>
          <p:nvPr/>
        </p:nvSpPr>
        <p:spPr>
          <a:xfrm>
            <a:off x="893880" y="374760"/>
            <a:ext cx="653760" cy="1226880"/>
          </a:xfrm>
          <a:custGeom>
            <a:avLst/>
            <a:gdLst/>
            <a:ahLst/>
            <a:rect l="l" t="t" r="r" b="b"/>
            <a:pathLst>
              <a:path w="412" h="773">
                <a:moveTo>
                  <a:pt x="0" y="772"/>
                </a:moveTo>
                <a:lnTo>
                  <a:pt x="0" y="637"/>
                </a:lnTo>
                <a:lnTo>
                  <a:pt x="283" y="75"/>
                </a:lnTo>
                <a:lnTo>
                  <a:pt x="411" y="0"/>
                </a:lnTo>
                <a:lnTo>
                  <a:pt x="0" y="772"/>
                </a:lnTo>
              </a:path>
            </a:pathLst>
          </a:custGeom>
          <a:solidFill>
            <a:srgbClr val="006633">
              <a:alpha val="50000"/>
            </a:srgbClr>
          </a:solidFill>
          <a:ln w="12600">
            <a:solidFill>
              <a:srgbClr val="006633"/>
            </a:solidFill>
            <a:round/>
          </a:ln>
        </p:spPr>
        <p:style>
          <a:lnRef idx="0"/>
          <a:fillRef idx="0"/>
          <a:effectRef idx="0"/>
          <a:fontRef idx="minor"/>
        </p:style>
      </p:sp>
      <p:sp>
        <p:nvSpPr>
          <p:cNvPr id="7" name="CustomShape 8"/>
          <p:cNvSpPr/>
          <p:nvPr/>
        </p:nvSpPr>
        <p:spPr>
          <a:xfrm>
            <a:off x="152280" y="1117440"/>
            <a:ext cx="1522080" cy="172800"/>
          </a:xfrm>
          <a:prstGeom prst="rect">
            <a:avLst/>
          </a:prstGeom>
          <a:gradFill>
            <a:gsLst>
              <a:gs pos="0">
                <a:schemeClr val="bg2"/>
              </a:gs>
              <a:gs pos="50000">
                <a:schemeClr val="folHlink"/>
              </a:gs>
              <a:gs pos="100000">
                <a:schemeClr val="bg2"/>
              </a:gs>
            </a:gsLst>
            <a:lin ang="0"/>
          </a:gradFill>
          <a:ln w="9360">
            <a:noFill/>
          </a:ln>
        </p:spPr>
        <p:style>
          <a:lnRef idx="0"/>
          <a:fillRef idx="0"/>
          <a:effectRef idx="0"/>
          <a:fontRef idx="minor"/>
        </p:style>
      </p:sp>
      <p:sp>
        <p:nvSpPr>
          <p:cNvPr id="8" name="CustomShape 9"/>
          <p:cNvSpPr/>
          <p:nvPr/>
        </p:nvSpPr>
        <p:spPr>
          <a:xfrm>
            <a:off x="2895480" y="0"/>
            <a:ext cx="3352320" cy="6856200"/>
          </a:xfrm>
          <a:prstGeom prst="rect">
            <a:avLst/>
          </a:prstGeom>
          <a:gradFill>
            <a:gsLst>
              <a:gs pos="0">
                <a:schemeClr val="bg2"/>
              </a:gs>
              <a:gs pos="50000">
                <a:schemeClr val="bg1"/>
              </a:gs>
              <a:gs pos="100000">
                <a:schemeClr val="bg2"/>
              </a:gs>
            </a:gsLst>
            <a:lin ang="5400000"/>
          </a:gradFill>
          <a:ln w="9360">
            <a:noFill/>
          </a:ln>
        </p:spPr>
        <p:style>
          <a:lnRef idx="0"/>
          <a:fillRef idx="0"/>
          <a:effectRef idx="0"/>
          <a:fontRef idx="minor"/>
        </p:style>
      </p:sp>
      <p:sp>
        <p:nvSpPr>
          <p:cNvPr id="9" name="CustomShape 10"/>
          <p:cNvSpPr/>
          <p:nvPr/>
        </p:nvSpPr>
        <p:spPr>
          <a:xfrm>
            <a:off x="2133720" y="1643040"/>
            <a:ext cx="1617480" cy="1439640"/>
          </a:xfrm>
          <a:custGeom>
            <a:avLst/>
            <a:gdLst/>
            <a:ahLst/>
            <a:rect l="l" t="t" r="r" b="b"/>
            <a:pathLst>
              <a:path w="1019" h="907">
                <a:moveTo>
                  <a:pt x="0" y="566"/>
                </a:moveTo>
                <a:lnTo>
                  <a:pt x="0" y="906"/>
                </a:lnTo>
                <a:lnTo>
                  <a:pt x="1014" y="283"/>
                </a:lnTo>
                <a:lnTo>
                  <a:pt x="1018" y="307"/>
                </a:lnTo>
                <a:lnTo>
                  <a:pt x="869" y="0"/>
                </a:lnTo>
                <a:lnTo>
                  <a:pt x="0" y="566"/>
                </a:lnTo>
              </a:path>
            </a:pathLst>
          </a:custGeom>
          <a:gradFill>
            <a:gsLst>
              <a:gs pos="0">
                <a:schemeClr val="bg1"/>
              </a:gs>
              <a:gs pos="100000">
                <a:schemeClr val="bg2"/>
              </a:gs>
            </a:gsLst>
            <a:lin ang="0"/>
          </a:gradFill>
          <a:ln w="9360">
            <a:noFill/>
          </a:ln>
        </p:spPr>
        <p:style>
          <a:lnRef idx="0"/>
          <a:fillRef idx="0"/>
          <a:effectRef idx="0"/>
          <a:fontRef idx="minor"/>
        </p:style>
      </p:sp>
      <p:sp>
        <p:nvSpPr>
          <p:cNvPr id="10" name="CustomShape 11"/>
          <p:cNvSpPr/>
          <p:nvPr/>
        </p:nvSpPr>
        <p:spPr>
          <a:xfrm>
            <a:off x="5394240" y="1643040"/>
            <a:ext cx="1617480" cy="1439640"/>
          </a:xfrm>
          <a:custGeom>
            <a:avLst/>
            <a:gdLst/>
            <a:ahLst/>
            <a:rect l="l" t="t" r="r" b="b"/>
            <a:pathLst>
              <a:path w="1019" h="907">
                <a:moveTo>
                  <a:pt x="1018" y="566"/>
                </a:moveTo>
                <a:lnTo>
                  <a:pt x="1018" y="906"/>
                </a:lnTo>
                <a:lnTo>
                  <a:pt x="3" y="283"/>
                </a:lnTo>
                <a:lnTo>
                  <a:pt x="0" y="307"/>
                </a:lnTo>
                <a:lnTo>
                  <a:pt x="148" y="0"/>
                </a:lnTo>
                <a:lnTo>
                  <a:pt x="1018" y="566"/>
                </a:lnTo>
              </a:path>
            </a:pathLst>
          </a:custGeom>
          <a:gradFill>
            <a:gsLst>
              <a:gs pos="0">
                <a:schemeClr val="bg2"/>
              </a:gs>
              <a:gs pos="100000">
                <a:schemeClr val="bg1"/>
              </a:gs>
            </a:gsLst>
            <a:lin ang="0"/>
          </a:gradFill>
          <a:ln w="9360">
            <a:noFill/>
          </a:ln>
        </p:spPr>
        <p:style>
          <a:lnRef idx="0"/>
          <a:fillRef idx="0"/>
          <a:effectRef idx="0"/>
          <a:fontRef idx="minor"/>
        </p:style>
      </p:sp>
      <p:sp>
        <p:nvSpPr>
          <p:cNvPr id="11" name="CustomShape 12"/>
          <p:cNvSpPr/>
          <p:nvPr/>
        </p:nvSpPr>
        <p:spPr>
          <a:xfrm flipH="1" rot="10800000">
            <a:off x="6670080" y="3962520"/>
            <a:ext cx="4176360" cy="3489120"/>
          </a:xfrm>
          <a:prstGeom prst="triangle">
            <a:avLst>
              <a:gd name="adj" fmla="val 49995"/>
            </a:avLst>
          </a:prstGeom>
          <a:blipFill>
            <a:blip r:embed="rId3"/>
            <a:tile/>
          </a:blipFill>
          <a:ln w="12600">
            <a:solidFill>
              <a:srgbClr val="006633"/>
            </a:solidFill>
            <a:miter/>
          </a:ln>
        </p:spPr>
        <p:style>
          <a:lnRef idx="0"/>
          <a:fillRef idx="0"/>
          <a:effectRef idx="0"/>
          <a:fontRef idx="minor"/>
        </p:style>
      </p:sp>
      <p:sp>
        <p:nvSpPr>
          <p:cNvPr id="12" name="CustomShape 13"/>
          <p:cNvSpPr/>
          <p:nvPr/>
        </p:nvSpPr>
        <p:spPr>
          <a:xfrm>
            <a:off x="2494080" y="473040"/>
            <a:ext cx="2088720" cy="3490560"/>
          </a:xfrm>
          <a:custGeom>
            <a:avLst/>
            <a:gdLst/>
            <a:ahLst/>
            <a:rect l="l" t="t" r="r" b="b"/>
            <a:pathLst>
              <a:path w="1316" h="2199">
                <a:moveTo>
                  <a:pt x="1315" y="2198"/>
                </a:moveTo>
                <a:lnTo>
                  <a:pt x="1315" y="1815"/>
                </a:lnTo>
                <a:lnTo>
                  <a:pt x="409" y="214"/>
                </a:lnTo>
                <a:lnTo>
                  <a:pt x="0" y="0"/>
                </a:lnTo>
                <a:lnTo>
                  <a:pt x="1315" y="2198"/>
                </a:lnTo>
              </a:path>
            </a:pathLst>
          </a:custGeom>
          <a:solidFill>
            <a:srgbClr val="002010">
              <a:alpha val="50000"/>
            </a:srgbClr>
          </a:solidFill>
          <a:ln w="12600">
            <a:solidFill>
              <a:srgbClr val="006633"/>
            </a:solidFill>
            <a:round/>
          </a:ln>
        </p:spPr>
        <p:style>
          <a:lnRef idx="0"/>
          <a:fillRef idx="0"/>
          <a:effectRef idx="0"/>
          <a:fontRef idx="minor"/>
        </p:style>
      </p:sp>
      <p:sp>
        <p:nvSpPr>
          <p:cNvPr id="13" name="CustomShape 14"/>
          <p:cNvSpPr/>
          <p:nvPr/>
        </p:nvSpPr>
        <p:spPr>
          <a:xfrm>
            <a:off x="2494080" y="473040"/>
            <a:ext cx="4177800" cy="344160"/>
          </a:xfrm>
          <a:custGeom>
            <a:avLst/>
            <a:gdLst/>
            <a:ahLst/>
            <a:rect l="l" t="t" r="r" b="b"/>
            <a:pathLst>
              <a:path w="2632" h="217">
                <a:moveTo>
                  <a:pt x="0" y="0"/>
                </a:moveTo>
                <a:lnTo>
                  <a:pt x="409" y="216"/>
                </a:lnTo>
                <a:lnTo>
                  <a:pt x="2279" y="216"/>
                </a:lnTo>
                <a:lnTo>
                  <a:pt x="2631" y="0"/>
                </a:lnTo>
                <a:lnTo>
                  <a:pt x="0" y="0"/>
                </a:lnTo>
              </a:path>
            </a:pathLst>
          </a:custGeom>
          <a:solidFill>
            <a:srgbClr val="71bb96">
              <a:alpha val="50000"/>
            </a:srgbClr>
          </a:solidFill>
          <a:ln w="12600">
            <a:solidFill>
              <a:srgbClr val="006633"/>
            </a:solidFill>
            <a:round/>
          </a:ln>
        </p:spPr>
        <p:style>
          <a:lnRef idx="0"/>
          <a:fillRef idx="0"/>
          <a:effectRef idx="0"/>
          <a:fontRef idx="minor"/>
        </p:style>
      </p:sp>
      <p:sp>
        <p:nvSpPr>
          <p:cNvPr id="14" name="CustomShape 15"/>
          <p:cNvSpPr/>
          <p:nvPr/>
        </p:nvSpPr>
        <p:spPr>
          <a:xfrm>
            <a:off x="4581360" y="473040"/>
            <a:ext cx="2090520" cy="3490560"/>
          </a:xfrm>
          <a:custGeom>
            <a:avLst/>
            <a:gdLst/>
            <a:ahLst/>
            <a:rect l="l" t="t" r="r" b="b"/>
            <a:pathLst>
              <a:path w="1317" h="2199">
                <a:moveTo>
                  <a:pt x="0" y="2198"/>
                </a:moveTo>
                <a:lnTo>
                  <a:pt x="0" y="1815"/>
                </a:lnTo>
                <a:lnTo>
                  <a:pt x="906" y="214"/>
                </a:lnTo>
                <a:lnTo>
                  <a:pt x="1316" y="0"/>
                </a:lnTo>
                <a:lnTo>
                  <a:pt x="0" y="2198"/>
                </a:lnTo>
              </a:path>
            </a:pathLst>
          </a:custGeom>
          <a:solidFill>
            <a:srgbClr val="006633">
              <a:alpha val="50000"/>
            </a:srgbClr>
          </a:solidFill>
          <a:ln w="12600">
            <a:solidFill>
              <a:srgbClr val="006633"/>
            </a:solidFill>
            <a:round/>
          </a:ln>
        </p:spPr>
        <p:style>
          <a:lnRef idx="0"/>
          <a:fillRef idx="0"/>
          <a:effectRef idx="0"/>
          <a:fontRef idx="minor"/>
        </p:style>
      </p:sp>
      <p:sp>
        <p:nvSpPr>
          <p:cNvPr id="15" name="CustomShape 16"/>
          <p:cNvSpPr/>
          <p:nvPr/>
        </p:nvSpPr>
        <p:spPr>
          <a:xfrm>
            <a:off x="2133720" y="2589120"/>
            <a:ext cx="4871520" cy="491760"/>
          </a:xfrm>
          <a:prstGeom prst="rect">
            <a:avLst/>
          </a:prstGeom>
          <a:gradFill>
            <a:gsLst>
              <a:gs pos="0">
                <a:schemeClr val="bg2"/>
              </a:gs>
              <a:gs pos="50000">
                <a:schemeClr val="folHlink"/>
              </a:gs>
              <a:gs pos="100000">
                <a:schemeClr val="bg2"/>
              </a:gs>
            </a:gsLst>
            <a:lin ang="0"/>
          </a:gradFill>
          <a:ln w="9360">
            <a:noFill/>
          </a:ln>
        </p:spPr>
        <p:style>
          <a:lnRef idx="0"/>
          <a:fillRef idx="0"/>
          <a:effectRef idx="0"/>
          <a:fontRef idx="minor"/>
        </p:style>
      </p:sp>
      <p:sp>
        <p:nvSpPr>
          <p:cNvPr id="16" name="PlaceHolder 17"/>
          <p:cNvSpPr>
            <a:spLocks noGrp="1"/>
          </p:cNvSpPr>
          <p:nvPr>
            <p:ph type="title"/>
          </p:nvPr>
        </p:nvSpPr>
        <p:spPr>
          <a:xfrm>
            <a:off x="685800" y="3886200"/>
            <a:ext cx="7772040" cy="1142640"/>
          </a:xfrm>
          <a:prstGeom prst="rect">
            <a:avLst/>
          </a:prstGeom>
        </p:spPr>
        <p:txBody>
          <a:bodyPr lIns="92160" rIns="92160" tIns="46080" bIns="46080" anchor="ctr"/>
          <a:p>
            <a:pPr algn="ctr">
              <a:lnSpc>
                <a:spcPct val="100000"/>
              </a:lnSpc>
            </a:pPr>
            <a:r>
              <a:rPr b="0" lang="en-GB" sz="4400" spc="-1" strike="noStrike">
                <a:solidFill>
                  <a:srgbClr val="000099"/>
                </a:solidFill>
                <a:uFill>
                  <a:solidFill>
                    <a:srgbClr val="ffffff"/>
                  </a:solidFill>
                </a:uFill>
                <a:latin typeface="Times New Roman"/>
              </a:rPr>
              <a:t>Asılın başlık stili için tıklatın</a:t>
            </a:r>
            <a:endParaRPr b="0" lang="en-GB" sz="4400" spc="-1" strike="noStrike">
              <a:solidFill>
                <a:srgbClr val="660066"/>
              </a:solidFill>
              <a:uFill>
                <a:solidFill>
                  <a:srgbClr val="ffffff"/>
                </a:solidFill>
              </a:uFill>
              <a:latin typeface="Times New Roman"/>
            </a:endParaRPr>
          </a:p>
        </p:txBody>
      </p:sp>
      <p:sp>
        <p:nvSpPr>
          <p:cNvPr id="17" name="PlaceHolder 18"/>
          <p:cNvSpPr>
            <a:spLocks noGrp="1"/>
          </p:cNvSpPr>
          <p:nvPr>
            <p:ph type="dt"/>
          </p:nvPr>
        </p:nvSpPr>
        <p:spPr>
          <a:xfrm>
            <a:off x="685800" y="0"/>
            <a:ext cx="190476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18" name="PlaceHolder 19"/>
          <p:cNvSpPr>
            <a:spLocks noGrp="1"/>
          </p:cNvSpPr>
          <p:nvPr>
            <p:ph type="ftr"/>
          </p:nvPr>
        </p:nvSpPr>
        <p:spPr>
          <a:xfrm>
            <a:off x="3124080" y="0"/>
            <a:ext cx="289512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19" name="PlaceHolder 20"/>
          <p:cNvSpPr>
            <a:spLocks noGrp="1"/>
          </p:cNvSpPr>
          <p:nvPr>
            <p:ph type="sldNum"/>
          </p:nvPr>
        </p:nvSpPr>
        <p:spPr>
          <a:xfrm>
            <a:off x="6553080" y="0"/>
            <a:ext cx="1904760" cy="456840"/>
          </a:xfrm>
          <a:prstGeom prst="rect">
            <a:avLst/>
          </a:prstGeom>
        </p:spPr>
        <p:txBody>
          <a:bodyPr lIns="92160" rIns="92160" tIns="46080" bIns="46080" anchor="ctr"/>
          <a:p>
            <a:pPr algn="r">
              <a:lnSpc>
                <a:spcPct val="100000"/>
              </a:lnSpc>
            </a:pPr>
            <a:fld id="{F4568026-6F26-4350-AED8-C653371BD330}" type="slidenum">
              <a:rPr b="0" lang="en-US" sz="1400" spc="-1" strike="noStrike">
                <a:solidFill>
                  <a:srgbClr val="660066"/>
                </a:solidFill>
                <a:uFill>
                  <a:solidFill>
                    <a:srgbClr val="ffffff"/>
                  </a:solidFill>
                </a:uFill>
                <a:latin typeface="Times New Roman"/>
              </a:rPr>
              <a:t>1</a:t>
            </a:fld>
            <a:endParaRPr b="0" lang="en-US" sz="1400" spc="-1" strike="noStrike">
              <a:solidFill>
                <a:srgbClr val="000000"/>
              </a:solidFill>
              <a:uFill>
                <a:solidFill>
                  <a:srgbClr val="ffffff"/>
                </a:solidFill>
              </a:uFill>
              <a:latin typeface="Times New Roman"/>
            </a:endParaRPr>
          </a:p>
        </p:txBody>
      </p:sp>
      <p:sp>
        <p:nvSpPr>
          <p:cNvPr id="20" name="PlaceHolder 21"/>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Click to edit the outline text format</a:t>
            </a:r>
            <a:endParaRPr b="0" lang="en-GB" sz="3200" spc="-1" strike="noStrike">
              <a:solidFill>
                <a:srgbClr val="660066"/>
              </a:solidFill>
              <a:uFill>
                <a:solidFill>
                  <a:srgbClr val="ffffff"/>
                </a:solidFill>
              </a:uFill>
              <a:latin typeface="Times New Roman"/>
            </a:endParaRPr>
          </a:p>
          <a:p>
            <a:pPr lvl="1" marL="864000" indent="-324000">
              <a:buClr>
                <a:srgbClr val="000000"/>
              </a:buClr>
              <a:buSzPct val="75000"/>
              <a:buFont typeface="Symbol" charset="2"/>
              <a:buChar char=""/>
            </a:pPr>
            <a:r>
              <a:rPr b="0" lang="en-GB" sz="2400" spc="-1" strike="noStrike">
                <a:solidFill>
                  <a:srgbClr val="660066"/>
                </a:solidFill>
                <a:uFill>
                  <a:solidFill>
                    <a:srgbClr val="ffffff"/>
                  </a:solidFill>
                </a:uFill>
                <a:latin typeface="Times New Roman"/>
              </a:rPr>
              <a:t>Second Outline Level</a:t>
            </a:r>
            <a:endParaRPr b="0" lang="en-GB" sz="2400" spc="-1" strike="noStrike">
              <a:solidFill>
                <a:srgbClr val="660066"/>
              </a:solidFill>
              <a:uFill>
                <a:solidFill>
                  <a:srgbClr val="ffffff"/>
                </a:solidFill>
              </a:uFill>
              <a:latin typeface="Times New Roman"/>
            </a:endParaRPr>
          </a:p>
          <a:p>
            <a:pPr lvl="2" marL="1296000" indent="-288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Third Outline Level</a:t>
            </a:r>
            <a:endParaRPr b="0" lang="en-GB" sz="2000" spc="-1" strike="noStrike">
              <a:solidFill>
                <a:srgbClr val="660066"/>
              </a:solidFill>
              <a:uFill>
                <a:solidFill>
                  <a:srgbClr val="ffffff"/>
                </a:solidFill>
              </a:uFill>
              <a:latin typeface="Times New Roman"/>
            </a:endParaRPr>
          </a:p>
          <a:p>
            <a:pPr lvl="3" marL="1728000" indent="-216000">
              <a:buClr>
                <a:srgbClr val="000000"/>
              </a:buClr>
              <a:buSzPct val="75000"/>
              <a:buFont typeface="Symbol" charset="2"/>
              <a:buChar char=""/>
            </a:pPr>
            <a:r>
              <a:rPr b="0" lang="en-GB" sz="2000" spc="-1" strike="noStrike">
                <a:solidFill>
                  <a:srgbClr val="660066"/>
                </a:solidFill>
                <a:uFill>
                  <a:solidFill>
                    <a:srgbClr val="ffffff"/>
                  </a:solidFill>
                </a:uFill>
                <a:latin typeface="Times New Roman"/>
              </a:rPr>
              <a:t>Fourth Outline Level</a:t>
            </a:r>
            <a:endParaRPr b="0" lang="en-GB" sz="2000" spc="-1" strike="noStrike">
              <a:solidFill>
                <a:srgbClr val="660066"/>
              </a:solidFill>
              <a:uFill>
                <a:solidFill>
                  <a:srgbClr val="ffffff"/>
                </a:solidFill>
              </a:uFill>
              <a:latin typeface="Times New Roman"/>
            </a:endParaRPr>
          </a:p>
          <a:p>
            <a:pPr lvl="4" marL="2160000" indent="-216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Fifth Outline Level</a:t>
            </a:r>
            <a:endParaRPr b="0" lang="en-GB" sz="2000" spc="-1" strike="noStrike">
              <a:solidFill>
                <a:srgbClr val="660066"/>
              </a:solidFill>
              <a:uFill>
                <a:solidFill>
                  <a:srgbClr val="ffffff"/>
                </a:solidFill>
              </a:uFill>
              <a:latin typeface="Times New Roman"/>
            </a:endParaRPr>
          </a:p>
          <a:p>
            <a:pPr lvl="5" marL="2592000" indent="-216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Sixth Outline Level</a:t>
            </a:r>
            <a:endParaRPr b="0" lang="en-GB" sz="2000" spc="-1" strike="noStrike">
              <a:solidFill>
                <a:srgbClr val="660066"/>
              </a:solidFill>
              <a:uFill>
                <a:solidFill>
                  <a:srgbClr val="ffffff"/>
                </a:solidFill>
              </a:uFill>
              <a:latin typeface="Times New Roman"/>
            </a:endParaRPr>
          </a:p>
          <a:p>
            <a:pPr lvl="6" marL="3024000" indent="-216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Seventh Outline Level</a:t>
            </a:r>
            <a:endParaRPr b="0" lang="en-GB" sz="2000" spc="-1" strike="noStrike">
              <a:solidFill>
                <a:srgbClr val="660066"/>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8f8f8"/>
        </a:solidFill>
      </p:bgPr>
    </p:bg>
    <p:spTree>
      <p:nvGrpSpPr>
        <p:cNvPr id="1" name=""/>
        <p:cNvGrpSpPr/>
        <p:nvPr/>
      </p:nvGrpSpPr>
      <p:grpSpPr>
        <a:xfrm>
          <a:off x="0" y="0"/>
          <a:ext cx="0" cy="0"/>
          <a:chOff x="0" y="0"/>
          <a:chExt cx="0" cy="0"/>
        </a:xfrm>
      </p:grpSpPr>
      <p:sp>
        <p:nvSpPr>
          <p:cNvPr id="55" name="CustomShape 1"/>
          <p:cNvSpPr/>
          <p:nvPr/>
        </p:nvSpPr>
        <p:spPr>
          <a:xfrm>
            <a:off x="0" y="0"/>
            <a:ext cx="1752120" cy="6856200"/>
          </a:xfrm>
          <a:prstGeom prst="rect">
            <a:avLst/>
          </a:prstGeom>
          <a:gradFill>
            <a:gsLst>
              <a:gs pos="0">
                <a:schemeClr val="bg2"/>
              </a:gs>
              <a:gs pos="50000">
                <a:schemeClr val="bg1"/>
              </a:gs>
              <a:gs pos="100000">
                <a:schemeClr val="bg2"/>
              </a:gs>
            </a:gsLst>
            <a:lin ang="5400000"/>
          </a:gradFill>
          <a:ln w="9360">
            <a:noFill/>
          </a:ln>
        </p:spPr>
        <p:style>
          <a:lnRef idx="0"/>
          <a:fillRef idx="0"/>
          <a:effectRef idx="0"/>
          <a:fontRef idx="minor"/>
        </p:style>
      </p:sp>
      <p:sp>
        <p:nvSpPr>
          <p:cNvPr id="56" name="CustomShape 2"/>
          <p:cNvSpPr/>
          <p:nvPr/>
        </p:nvSpPr>
        <p:spPr>
          <a:xfrm>
            <a:off x="1171440" y="785880"/>
            <a:ext cx="506160" cy="506160"/>
          </a:xfrm>
          <a:custGeom>
            <a:avLst/>
            <a:gdLst/>
            <a:ahLst/>
            <a:rect l="l" t="t" r="r" b="b"/>
            <a:pathLst>
              <a:path w="319" h="319">
                <a:moveTo>
                  <a:pt x="318" y="198"/>
                </a:moveTo>
                <a:lnTo>
                  <a:pt x="318" y="318"/>
                </a:lnTo>
                <a:lnTo>
                  <a:pt x="1" y="99"/>
                </a:lnTo>
                <a:lnTo>
                  <a:pt x="0" y="108"/>
                </a:lnTo>
                <a:lnTo>
                  <a:pt x="46" y="0"/>
                </a:lnTo>
                <a:lnTo>
                  <a:pt x="318" y="198"/>
                </a:lnTo>
              </a:path>
            </a:pathLst>
          </a:custGeom>
          <a:gradFill>
            <a:gsLst>
              <a:gs pos="0">
                <a:schemeClr val="bg2"/>
              </a:gs>
              <a:gs pos="100000">
                <a:schemeClr val="bg1"/>
              </a:gs>
            </a:gsLst>
            <a:lin ang="0"/>
          </a:gradFill>
          <a:ln w="9360">
            <a:noFill/>
          </a:ln>
        </p:spPr>
        <p:style>
          <a:lnRef idx="0"/>
          <a:fillRef idx="0"/>
          <a:effectRef idx="0"/>
          <a:fontRef idx="minor"/>
        </p:style>
      </p:sp>
      <p:sp>
        <p:nvSpPr>
          <p:cNvPr id="57" name="CustomShape 3"/>
          <p:cNvSpPr/>
          <p:nvPr/>
        </p:nvSpPr>
        <p:spPr>
          <a:xfrm>
            <a:off x="152280" y="785880"/>
            <a:ext cx="506160" cy="506160"/>
          </a:xfrm>
          <a:custGeom>
            <a:avLst/>
            <a:gdLst/>
            <a:ahLst/>
            <a:rect l="l" t="t" r="r" b="b"/>
            <a:pathLst>
              <a:path w="319" h="319">
                <a:moveTo>
                  <a:pt x="0" y="198"/>
                </a:moveTo>
                <a:lnTo>
                  <a:pt x="0" y="318"/>
                </a:lnTo>
                <a:lnTo>
                  <a:pt x="316" y="99"/>
                </a:lnTo>
                <a:lnTo>
                  <a:pt x="318" y="108"/>
                </a:lnTo>
                <a:lnTo>
                  <a:pt x="271" y="0"/>
                </a:lnTo>
                <a:lnTo>
                  <a:pt x="0" y="198"/>
                </a:lnTo>
              </a:path>
            </a:pathLst>
          </a:custGeom>
          <a:gradFill>
            <a:gsLst>
              <a:gs pos="0">
                <a:schemeClr val="bg1"/>
              </a:gs>
              <a:gs pos="100000">
                <a:schemeClr val="bg2"/>
              </a:gs>
            </a:gsLst>
            <a:lin ang="0"/>
          </a:gradFill>
          <a:ln w="9360">
            <a:noFill/>
          </a:ln>
        </p:spPr>
        <p:style>
          <a:lnRef idx="0"/>
          <a:fillRef idx="0"/>
          <a:effectRef idx="0"/>
          <a:fontRef idx="minor"/>
        </p:style>
      </p:sp>
      <p:sp>
        <p:nvSpPr>
          <p:cNvPr id="58" name="CustomShape 4"/>
          <p:cNvSpPr/>
          <p:nvPr/>
        </p:nvSpPr>
        <p:spPr>
          <a:xfrm flipH="1" rot="10800000">
            <a:off x="1546200" y="1600200"/>
            <a:ext cx="1304640" cy="1225080"/>
          </a:xfrm>
          <a:prstGeom prst="triangle">
            <a:avLst>
              <a:gd name="adj" fmla="val 49995"/>
            </a:avLst>
          </a:prstGeom>
          <a:blipFill>
            <a:blip r:embed="rId2"/>
            <a:tile/>
          </a:blipFill>
          <a:ln w="12600">
            <a:solidFill>
              <a:srgbClr val="006633"/>
            </a:solidFill>
            <a:miter/>
          </a:ln>
        </p:spPr>
        <p:style>
          <a:lnRef idx="0"/>
          <a:fillRef idx="0"/>
          <a:effectRef idx="0"/>
          <a:fontRef idx="minor"/>
        </p:style>
      </p:sp>
      <p:sp>
        <p:nvSpPr>
          <p:cNvPr id="59" name="CustomShape 5"/>
          <p:cNvSpPr/>
          <p:nvPr/>
        </p:nvSpPr>
        <p:spPr>
          <a:xfrm>
            <a:off x="241200" y="374760"/>
            <a:ext cx="653760" cy="1226880"/>
          </a:xfrm>
          <a:custGeom>
            <a:avLst/>
            <a:gdLst/>
            <a:ahLst/>
            <a:rect l="l" t="t" r="r" b="b"/>
            <a:pathLst>
              <a:path w="412" h="773">
                <a:moveTo>
                  <a:pt x="411" y="772"/>
                </a:moveTo>
                <a:lnTo>
                  <a:pt x="411" y="637"/>
                </a:lnTo>
                <a:lnTo>
                  <a:pt x="127" y="75"/>
                </a:lnTo>
                <a:lnTo>
                  <a:pt x="0" y="0"/>
                </a:lnTo>
                <a:lnTo>
                  <a:pt x="411" y="772"/>
                </a:lnTo>
              </a:path>
            </a:pathLst>
          </a:custGeom>
          <a:solidFill>
            <a:srgbClr val="002010">
              <a:alpha val="50000"/>
            </a:srgbClr>
          </a:solidFill>
          <a:ln w="12600">
            <a:solidFill>
              <a:srgbClr val="006633"/>
            </a:solidFill>
            <a:round/>
          </a:ln>
        </p:spPr>
        <p:style>
          <a:lnRef idx="0"/>
          <a:fillRef idx="0"/>
          <a:effectRef idx="0"/>
          <a:fontRef idx="minor"/>
        </p:style>
      </p:sp>
      <p:sp>
        <p:nvSpPr>
          <p:cNvPr id="60" name="CustomShape 6"/>
          <p:cNvSpPr/>
          <p:nvPr/>
        </p:nvSpPr>
        <p:spPr>
          <a:xfrm>
            <a:off x="241200" y="374760"/>
            <a:ext cx="1306080" cy="122040"/>
          </a:xfrm>
          <a:custGeom>
            <a:avLst/>
            <a:gdLst/>
            <a:ahLst/>
            <a:rect l="l" t="t" r="r" b="b"/>
            <a:pathLst>
              <a:path w="823" h="77">
                <a:moveTo>
                  <a:pt x="0" y="0"/>
                </a:moveTo>
                <a:lnTo>
                  <a:pt x="127" y="76"/>
                </a:lnTo>
                <a:lnTo>
                  <a:pt x="712" y="76"/>
                </a:lnTo>
                <a:lnTo>
                  <a:pt x="822" y="0"/>
                </a:lnTo>
                <a:lnTo>
                  <a:pt x="0" y="0"/>
                </a:lnTo>
              </a:path>
            </a:pathLst>
          </a:custGeom>
          <a:solidFill>
            <a:srgbClr val="71bb96">
              <a:alpha val="50000"/>
            </a:srgbClr>
          </a:solidFill>
          <a:ln w="12600">
            <a:solidFill>
              <a:srgbClr val="006633"/>
            </a:solidFill>
            <a:round/>
          </a:ln>
        </p:spPr>
        <p:style>
          <a:lnRef idx="0"/>
          <a:fillRef idx="0"/>
          <a:effectRef idx="0"/>
          <a:fontRef idx="minor"/>
        </p:style>
      </p:sp>
      <p:sp>
        <p:nvSpPr>
          <p:cNvPr id="61" name="CustomShape 7"/>
          <p:cNvSpPr/>
          <p:nvPr/>
        </p:nvSpPr>
        <p:spPr>
          <a:xfrm>
            <a:off x="893880" y="374760"/>
            <a:ext cx="653760" cy="1226880"/>
          </a:xfrm>
          <a:custGeom>
            <a:avLst/>
            <a:gdLst/>
            <a:ahLst/>
            <a:rect l="l" t="t" r="r" b="b"/>
            <a:pathLst>
              <a:path w="412" h="773">
                <a:moveTo>
                  <a:pt x="0" y="772"/>
                </a:moveTo>
                <a:lnTo>
                  <a:pt x="0" y="637"/>
                </a:lnTo>
                <a:lnTo>
                  <a:pt x="283" y="75"/>
                </a:lnTo>
                <a:lnTo>
                  <a:pt x="411" y="0"/>
                </a:lnTo>
                <a:lnTo>
                  <a:pt x="0" y="772"/>
                </a:lnTo>
              </a:path>
            </a:pathLst>
          </a:custGeom>
          <a:solidFill>
            <a:srgbClr val="006633">
              <a:alpha val="50000"/>
            </a:srgbClr>
          </a:solidFill>
          <a:ln w="12600">
            <a:solidFill>
              <a:srgbClr val="006633"/>
            </a:solidFill>
            <a:round/>
          </a:ln>
        </p:spPr>
        <p:style>
          <a:lnRef idx="0"/>
          <a:fillRef idx="0"/>
          <a:effectRef idx="0"/>
          <a:fontRef idx="minor"/>
        </p:style>
      </p:sp>
      <p:sp>
        <p:nvSpPr>
          <p:cNvPr id="62" name="CustomShape 8"/>
          <p:cNvSpPr/>
          <p:nvPr/>
        </p:nvSpPr>
        <p:spPr>
          <a:xfrm>
            <a:off x="152280" y="1117440"/>
            <a:ext cx="1522080" cy="172800"/>
          </a:xfrm>
          <a:prstGeom prst="rect">
            <a:avLst/>
          </a:prstGeom>
          <a:gradFill>
            <a:gsLst>
              <a:gs pos="0">
                <a:schemeClr val="bg2"/>
              </a:gs>
              <a:gs pos="50000">
                <a:schemeClr val="folHlink"/>
              </a:gs>
              <a:gs pos="100000">
                <a:schemeClr val="bg2"/>
              </a:gs>
            </a:gsLst>
            <a:lin ang="0"/>
          </a:gradFill>
          <a:ln w="9360">
            <a:noFill/>
          </a:ln>
        </p:spPr>
        <p:style>
          <a:lnRef idx="0"/>
          <a:fillRef idx="0"/>
          <a:effectRef idx="0"/>
          <a:fontRef idx="minor"/>
        </p:style>
      </p:sp>
      <p:sp>
        <p:nvSpPr>
          <p:cNvPr id="63" name="PlaceHolder 9"/>
          <p:cNvSpPr>
            <a:spLocks noGrp="1"/>
          </p:cNvSpPr>
          <p:nvPr>
            <p:ph type="title"/>
          </p:nvPr>
        </p:nvSpPr>
        <p:spPr>
          <a:xfrm>
            <a:off x="1905120" y="228600"/>
            <a:ext cx="7086240" cy="1447560"/>
          </a:xfrm>
          <a:prstGeom prst="rect">
            <a:avLst/>
          </a:prstGeom>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Asıl başlık stili için tıklatın</a:t>
            </a:r>
            <a:endParaRPr b="0" lang="en-GB" sz="4400" spc="-1" strike="noStrike">
              <a:solidFill>
                <a:srgbClr val="660066"/>
              </a:solidFill>
              <a:uFill>
                <a:solidFill>
                  <a:srgbClr val="ffffff"/>
                </a:solidFill>
              </a:uFill>
              <a:latin typeface="Times New Roman"/>
            </a:endParaRPr>
          </a:p>
        </p:txBody>
      </p:sp>
      <p:sp>
        <p:nvSpPr>
          <p:cNvPr id="64" name="PlaceHolder 10"/>
          <p:cNvSpPr>
            <a:spLocks noGrp="1"/>
          </p:cNvSpPr>
          <p:nvPr>
            <p:ph type="body"/>
          </p:nvPr>
        </p:nvSpPr>
        <p:spPr>
          <a:xfrm>
            <a:off x="662040" y="1905120"/>
            <a:ext cx="7772040" cy="4114440"/>
          </a:xfrm>
          <a:prstGeom prst="rect">
            <a:avLst/>
          </a:prstGeom>
        </p:spPr>
        <p:txBody>
          <a:bodyPr lIns="92160" rIns="92160" tIns="46080" bIns="46080"/>
          <a:p>
            <a:pPr marL="432000" indent="-324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Click to edit the outline text format</a:t>
            </a:r>
            <a:endParaRPr b="0" lang="en-GB" sz="3200" spc="-1" strike="noStrike">
              <a:solidFill>
                <a:srgbClr val="660066"/>
              </a:solidFill>
              <a:uFill>
                <a:solidFill>
                  <a:srgbClr val="ffffff"/>
                </a:solidFill>
              </a:uFill>
              <a:latin typeface="Times New Roman"/>
            </a:endParaRPr>
          </a:p>
          <a:p>
            <a:pPr lvl="1" marL="864000" indent="-324000">
              <a:buClr>
                <a:srgbClr val="000000"/>
              </a:buClr>
              <a:buSzPct val="75000"/>
              <a:buFont typeface="Symbol" charset="2"/>
              <a:buChar char=""/>
            </a:pPr>
            <a:r>
              <a:rPr b="0" lang="en-GB" sz="3200" spc="-1" strike="noStrike">
                <a:solidFill>
                  <a:srgbClr val="660066"/>
                </a:solidFill>
                <a:uFill>
                  <a:solidFill>
                    <a:srgbClr val="ffffff"/>
                  </a:solidFill>
                </a:uFill>
                <a:latin typeface="Times New Roman"/>
              </a:rPr>
              <a:t>Second Outline Level</a:t>
            </a:r>
            <a:endParaRPr b="0" lang="en-GB" sz="3200" spc="-1" strike="noStrike">
              <a:solidFill>
                <a:srgbClr val="660066"/>
              </a:solidFill>
              <a:uFill>
                <a:solidFill>
                  <a:srgbClr val="ffffff"/>
                </a:solidFill>
              </a:uFill>
              <a:latin typeface="Times New Roman"/>
            </a:endParaRPr>
          </a:p>
          <a:p>
            <a:pPr lvl="2" marL="1296000" indent="-288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Third Outline Level</a:t>
            </a:r>
            <a:endParaRPr b="0" lang="en-GB" sz="3200" spc="-1" strike="noStrike">
              <a:solidFill>
                <a:srgbClr val="660066"/>
              </a:solidFill>
              <a:uFill>
                <a:solidFill>
                  <a:srgbClr val="ffffff"/>
                </a:solidFill>
              </a:uFill>
              <a:latin typeface="Times New Roman"/>
            </a:endParaRPr>
          </a:p>
          <a:p>
            <a:pPr lvl="3" marL="1728000" indent="-216000">
              <a:buClr>
                <a:srgbClr val="000000"/>
              </a:buClr>
              <a:buSzPct val="75000"/>
              <a:buFont typeface="Symbol" charset="2"/>
              <a:buChar char=""/>
            </a:pPr>
            <a:r>
              <a:rPr b="0" lang="en-GB" sz="3200" spc="-1" strike="noStrike">
                <a:solidFill>
                  <a:srgbClr val="660066"/>
                </a:solidFill>
                <a:uFill>
                  <a:solidFill>
                    <a:srgbClr val="ffffff"/>
                  </a:solidFill>
                </a:uFill>
                <a:latin typeface="Times New Roman"/>
              </a:rPr>
              <a:t>Fourth Outline Level</a:t>
            </a:r>
            <a:endParaRPr b="0" lang="en-GB" sz="3200" spc="-1" strike="noStrike">
              <a:solidFill>
                <a:srgbClr val="660066"/>
              </a:solidFill>
              <a:uFill>
                <a:solidFill>
                  <a:srgbClr val="ffffff"/>
                </a:solidFill>
              </a:uFill>
              <a:latin typeface="Times New Roman"/>
            </a:endParaRPr>
          </a:p>
          <a:p>
            <a:pPr lvl="4" marL="2160000" indent="-216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Fifth Outline Level</a:t>
            </a:r>
            <a:endParaRPr b="0" lang="en-GB" sz="3200" spc="-1" strike="noStrike">
              <a:solidFill>
                <a:srgbClr val="660066"/>
              </a:solidFill>
              <a:uFill>
                <a:solidFill>
                  <a:srgbClr val="ffffff"/>
                </a:solidFill>
              </a:uFill>
              <a:latin typeface="Times New Roman"/>
            </a:endParaRPr>
          </a:p>
          <a:p>
            <a:pPr lvl="5" marL="2592000" indent="-216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Sixth Outline Level</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Seventh Outline LevelAsıl metin stillerini düzenlemek için tıklatın</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İkinci düzey</a:t>
            </a:r>
            <a:endParaRPr b="0" lang="en-GB" sz="3200" spc="-1" strike="noStrike">
              <a:solidFill>
                <a:srgbClr val="660066"/>
              </a:solidFill>
              <a:uFill>
                <a:solidFill>
                  <a:srgbClr val="ffffff"/>
                </a:solidFill>
              </a:uFill>
              <a:latin typeface="Times New Roman"/>
            </a:endParaRPr>
          </a:p>
          <a:p>
            <a:pPr lvl="2" marL="1143000" indent="-22824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Üçüncü düzey</a:t>
            </a:r>
            <a:endParaRPr b="0" lang="en-GB" sz="3200" spc="-1" strike="noStrike">
              <a:solidFill>
                <a:srgbClr val="660066"/>
              </a:solidFill>
              <a:uFill>
                <a:solidFill>
                  <a:srgbClr val="ffffff"/>
                </a:solidFill>
              </a:uFill>
              <a:latin typeface="Times New Roman"/>
            </a:endParaRPr>
          </a:p>
          <a:p>
            <a:pPr lvl="3" marL="1600200" indent="-228240">
              <a:lnSpc>
                <a:spcPct val="100000"/>
              </a:lnSpc>
              <a:buClr>
                <a:srgbClr val="660066"/>
              </a:buClr>
              <a:buFont typeface="Symbol" charset="2"/>
              <a:buChar char=""/>
            </a:pPr>
            <a:r>
              <a:rPr b="0" lang="en-GB" sz="2000" spc="-1" strike="noStrike">
                <a:solidFill>
                  <a:srgbClr val="660066"/>
                </a:solidFill>
                <a:uFill>
                  <a:solidFill>
                    <a:srgbClr val="ffffff"/>
                  </a:solidFill>
                </a:uFill>
                <a:latin typeface="Times New Roman"/>
              </a:rPr>
              <a:t>Dördüncü düzey</a:t>
            </a:r>
            <a:endParaRPr b="0" lang="en-GB" sz="3200" spc="-1" strike="noStrike">
              <a:solidFill>
                <a:srgbClr val="660066"/>
              </a:solidFill>
              <a:uFill>
                <a:solidFill>
                  <a:srgbClr val="ffffff"/>
                </a:solidFill>
              </a:uFill>
              <a:latin typeface="Times New Roman"/>
            </a:endParaRPr>
          </a:p>
          <a:p>
            <a:pPr lvl="4" marL="2057400" indent="-228240">
              <a:lnSpc>
                <a:spcPct val="100000"/>
              </a:lnSpc>
              <a:buClr>
                <a:srgbClr val="660066"/>
              </a:buClr>
              <a:buFont typeface="Symbol" charset="2"/>
              <a:buChar char=""/>
            </a:pPr>
            <a:r>
              <a:rPr b="0" lang="en-GB" sz="2000" spc="-1" strike="noStrike">
                <a:solidFill>
                  <a:srgbClr val="660066"/>
                </a:solidFill>
                <a:uFill>
                  <a:solidFill>
                    <a:srgbClr val="ffffff"/>
                  </a:solidFill>
                </a:uFill>
                <a:latin typeface="Times New Roman"/>
              </a:rPr>
              <a:t>Beşinci düzey</a:t>
            </a:r>
            <a:endParaRPr b="0" lang="en-GB" sz="3200" spc="-1" strike="noStrike">
              <a:solidFill>
                <a:srgbClr val="660066"/>
              </a:solidFill>
              <a:uFill>
                <a:solidFill>
                  <a:srgbClr val="ffffff"/>
                </a:solidFill>
              </a:uFill>
              <a:latin typeface="Times New Roman"/>
            </a:endParaRPr>
          </a:p>
        </p:txBody>
      </p:sp>
      <p:sp>
        <p:nvSpPr>
          <p:cNvPr id="65" name="PlaceHolder 11"/>
          <p:cNvSpPr>
            <a:spLocks noGrp="1"/>
          </p:cNvSpPr>
          <p:nvPr>
            <p:ph type="dt"/>
          </p:nvPr>
        </p:nvSpPr>
        <p:spPr>
          <a:xfrm>
            <a:off x="685800" y="6399360"/>
            <a:ext cx="190476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66" name="PlaceHolder 12"/>
          <p:cNvSpPr>
            <a:spLocks noGrp="1"/>
          </p:cNvSpPr>
          <p:nvPr>
            <p:ph type="ftr"/>
          </p:nvPr>
        </p:nvSpPr>
        <p:spPr>
          <a:xfrm>
            <a:off x="3124080" y="6399360"/>
            <a:ext cx="289512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67" name="PlaceHolder 13"/>
          <p:cNvSpPr>
            <a:spLocks noGrp="1"/>
          </p:cNvSpPr>
          <p:nvPr>
            <p:ph type="sldNum"/>
          </p:nvPr>
        </p:nvSpPr>
        <p:spPr>
          <a:xfrm>
            <a:off x="6553080" y="6399360"/>
            <a:ext cx="1904760" cy="456840"/>
          </a:xfrm>
          <a:prstGeom prst="rect">
            <a:avLst/>
          </a:prstGeom>
        </p:spPr>
        <p:txBody>
          <a:bodyPr lIns="92160" rIns="92160" tIns="46080" bIns="46080" anchor="ctr"/>
          <a:p>
            <a:pPr algn="r">
              <a:lnSpc>
                <a:spcPct val="100000"/>
              </a:lnSpc>
            </a:pPr>
            <a:fld id="{66A3E392-22CC-42FC-AD50-A65995F995EC}" type="slidenum">
              <a:rPr b="0" lang="en-US" sz="1400" spc="-1" strike="noStrike">
                <a:solidFill>
                  <a:srgbClr val="660066"/>
                </a:solidFill>
                <a:uFill>
                  <a:solidFill>
                    <a:srgbClr val="ffffff"/>
                  </a:solidFill>
                </a:uFill>
                <a:latin typeface="Times New Roman"/>
              </a:rPr>
              <a:t>1</a:t>
            </a:fld>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8f8f8"/>
        </a:solidFill>
      </p:bgPr>
    </p:bg>
    <p:spTree>
      <p:nvGrpSpPr>
        <p:cNvPr id="1" name=""/>
        <p:cNvGrpSpPr/>
        <p:nvPr/>
      </p:nvGrpSpPr>
      <p:grpSpPr>
        <a:xfrm>
          <a:off x="0" y="0"/>
          <a:ext cx="0" cy="0"/>
          <a:chOff x="0" y="0"/>
          <a:chExt cx="0" cy="0"/>
        </a:xfrm>
      </p:grpSpPr>
      <p:sp>
        <p:nvSpPr>
          <p:cNvPr id="102" name="CustomShape 1"/>
          <p:cNvSpPr/>
          <p:nvPr/>
        </p:nvSpPr>
        <p:spPr>
          <a:xfrm>
            <a:off x="0" y="0"/>
            <a:ext cx="1752120" cy="6856200"/>
          </a:xfrm>
          <a:prstGeom prst="rect">
            <a:avLst/>
          </a:prstGeom>
          <a:gradFill>
            <a:gsLst>
              <a:gs pos="0">
                <a:schemeClr val="bg2"/>
              </a:gs>
              <a:gs pos="50000">
                <a:schemeClr val="bg1"/>
              </a:gs>
              <a:gs pos="100000">
                <a:schemeClr val="bg2"/>
              </a:gs>
            </a:gsLst>
            <a:lin ang="5400000"/>
          </a:gradFill>
          <a:ln w="9360">
            <a:noFill/>
          </a:ln>
        </p:spPr>
        <p:style>
          <a:lnRef idx="0"/>
          <a:fillRef idx="0"/>
          <a:effectRef idx="0"/>
          <a:fontRef idx="minor"/>
        </p:style>
      </p:sp>
      <p:sp>
        <p:nvSpPr>
          <p:cNvPr id="103" name="CustomShape 2"/>
          <p:cNvSpPr/>
          <p:nvPr/>
        </p:nvSpPr>
        <p:spPr>
          <a:xfrm>
            <a:off x="1171440" y="785880"/>
            <a:ext cx="506160" cy="506160"/>
          </a:xfrm>
          <a:custGeom>
            <a:avLst/>
            <a:gdLst/>
            <a:ahLst/>
            <a:rect l="l" t="t" r="r" b="b"/>
            <a:pathLst>
              <a:path w="319" h="319">
                <a:moveTo>
                  <a:pt x="318" y="198"/>
                </a:moveTo>
                <a:lnTo>
                  <a:pt x="318" y="318"/>
                </a:lnTo>
                <a:lnTo>
                  <a:pt x="1" y="99"/>
                </a:lnTo>
                <a:lnTo>
                  <a:pt x="0" y="108"/>
                </a:lnTo>
                <a:lnTo>
                  <a:pt x="46" y="0"/>
                </a:lnTo>
                <a:lnTo>
                  <a:pt x="318" y="198"/>
                </a:lnTo>
              </a:path>
            </a:pathLst>
          </a:custGeom>
          <a:gradFill>
            <a:gsLst>
              <a:gs pos="0">
                <a:schemeClr val="bg2"/>
              </a:gs>
              <a:gs pos="100000">
                <a:schemeClr val="bg1"/>
              </a:gs>
            </a:gsLst>
            <a:lin ang="0"/>
          </a:gradFill>
          <a:ln w="9360">
            <a:noFill/>
          </a:ln>
        </p:spPr>
        <p:style>
          <a:lnRef idx="0"/>
          <a:fillRef idx="0"/>
          <a:effectRef idx="0"/>
          <a:fontRef idx="minor"/>
        </p:style>
      </p:sp>
      <p:sp>
        <p:nvSpPr>
          <p:cNvPr id="104" name="CustomShape 3"/>
          <p:cNvSpPr/>
          <p:nvPr/>
        </p:nvSpPr>
        <p:spPr>
          <a:xfrm>
            <a:off x="152280" y="785880"/>
            <a:ext cx="506160" cy="506160"/>
          </a:xfrm>
          <a:custGeom>
            <a:avLst/>
            <a:gdLst/>
            <a:ahLst/>
            <a:rect l="l" t="t" r="r" b="b"/>
            <a:pathLst>
              <a:path w="319" h="319">
                <a:moveTo>
                  <a:pt x="0" y="198"/>
                </a:moveTo>
                <a:lnTo>
                  <a:pt x="0" y="318"/>
                </a:lnTo>
                <a:lnTo>
                  <a:pt x="316" y="99"/>
                </a:lnTo>
                <a:lnTo>
                  <a:pt x="318" y="108"/>
                </a:lnTo>
                <a:lnTo>
                  <a:pt x="271" y="0"/>
                </a:lnTo>
                <a:lnTo>
                  <a:pt x="0" y="198"/>
                </a:lnTo>
              </a:path>
            </a:pathLst>
          </a:custGeom>
          <a:gradFill>
            <a:gsLst>
              <a:gs pos="0">
                <a:schemeClr val="bg1"/>
              </a:gs>
              <a:gs pos="100000">
                <a:schemeClr val="bg2"/>
              </a:gs>
            </a:gsLst>
            <a:lin ang="0"/>
          </a:gradFill>
          <a:ln w="9360">
            <a:noFill/>
          </a:ln>
        </p:spPr>
        <p:style>
          <a:lnRef idx="0"/>
          <a:fillRef idx="0"/>
          <a:effectRef idx="0"/>
          <a:fontRef idx="minor"/>
        </p:style>
      </p:sp>
      <p:sp>
        <p:nvSpPr>
          <p:cNvPr id="105" name="CustomShape 4"/>
          <p:cNvSpPr/>
          <p:nvPr/>
        </p:nvSpPr>
        <p:spPr>
          <a:xfrm flipH="1" rot="10800000">
            <a:off x="1546200" y="1600200"/>
            <a:ext cx="1304640" cy="1225080"/>
          </a:xfrm>
          <a:prstGeom prst="triangle">
            <a:avLst>
              <a:gd name="adj" fmla="val 49995"/>
            </a:avLst>
          </a:prstGeom>
          <a:blipFill>
            <a:blip r:embed="rId2"/>
            <a:tile/>
          </a:blipFill>
          <a:ln w="12600">
            <a:solidFill>
              <a:srgbClr val="006633"/>
            </a:solidFill>
            <a:miter/>
          </a:ln>
        </p:spPr>
        <p:style>
          <a:lnRef idx="0"/>
          <a:fillRef idx="0"/>
          <a:effectRef idx="0"/>
          <a:fontRef idx="minor"/>
        </p:style>
      </p:sp>
      <p:sp>
        <p:nvSpPr>
          <p:cNvPr id="106" name="CustomShape 5"/>
          <p:cNvSpPr/>
          <p:nvPr/>
        </p:nvSpPr>
        <p:spPr>
          <a:xfrm>
            <a:off x="241200" y="374760"/>
            <a:ext cx="653760" cy="1226880"/>
          </a:xfrm>
          <a:custGeom>
            <a:avLst/>
            <a:gdLst/>
            <a:ahLst/>
            <a:rect l="l" t="t" r="r" b="b"/>
            <a:pathLst>
              <a:path w="412" h="773">
                <a:moveTo>
                  <a:pt x="411" y="772"/>
                </a:moveTo>
                <a:lnTo>
                  <a:pt x="411" y="637"/>
                </a:lnTo>
                <a:lnTo>
                  <a:pt x="127" y="75"/>
                </a:lnTo>
                <a:lnTo>
                  <a:pt x="0" y="0"/>
                </a:lnTo>
                <a:lnTo>
                  <a:pt x="411" y="772"/>
                </a:lnTo>
              </a:path>
            </a:pathLst>
          </a:custGeom>
          <a:solidFill>
            <a:srgbClr val="002010">
              <a:alpha val="50000"/>
            </a:srgbClr>
          </a:solidFill>
          <a:ln w="12600">
            <a:solidFill>
              <a:srgbClr val="006633"/>
            </a:solidFill>
            <a:round/>
          </a:ln>
        </p:spPr>
        <p:style>
          <a:lnRef idx="0"/>
          <a:fillRef idx="0"/>
          <a:effectRef idx="0"/>
          <a:fontRef idx="minor"/>
        </p:style>
      </p:sp>
      <p:sp>
        <p:nvSpPr>
          <p:cNvPr id="107" name="CustomShape 6"/>
          <p:cNvSpPr/>
          <p:nvPr/>
        </p:nvSpPr>
        <p:spPr>
          <a:xfrm>
            <a:off x="241200" y="374760"/>
            <a:ext cx="1306080" cy="122040"/>
          </a:xfrm>
          <a:custGeom>
            <a:avLst/>
            <a:gdLst/>
            <a:ahLst/>
            <a:rect l="l" t="t" r="r" b="b"/>
            <a:pathLst>
              <a:path w="823" h="77">
                <a:moveTo>
                  <a:pt x="0" y="0"/>
                </a:moveTo>
                <a:lnTo>
                  <a:pt x="127" y="76"/>
                </a:lnTo>
                <a:lnTo>
                  <a:pt x="712" y="76"/>
                </a:lnTo>
                <a:lnTo>
                  <a:pt x="822" y="0"/>
                </a:lnTo>
                <a:lnTo>
                  <a:pt x="0" y="0"/>
                </a:lnTo>
              </a:path>
            </a:pathLst>
          </a:custGeom>
          <a:solidFill>
            <a:srgbClr val="71bb96">
              <a:alpha val="50000"/>
            </a:srgbClr>
          </a:solidFill>
          <a:ln w="12600">
            <a:solidFill>
              <a:srgbClr val="006633"/>
            </a:solidFill>
            <a:round/>
          </a:ln>
        </p:spPr>
        <p:style>
          <a:lnRef idx="0"/>
          <a:fillRef idx="0"/>
          <a:effectRef idx="0"/>
          <a:fontRef idx="minor"/>
        </p:style>
      </p:sp>
      <p:sp>
        <p:nvSpPr>
          <p:cNvPr id="108" name="CustomShape 7"/>
          <p:cNvSpPr/>
          <p:nvPr/>
        </p:nvSpPr>
        <p:spPr>
          <a:xfrm>
            <a:off x="893880" y="374760"/>
            <a:ext cx="653760" cy="1226880"/>
          </a:xfrm>
          <a:custGeom>
            <a:avLst/>
            <a:gdLst/>
            <a:ahLst/>
            <a:rect l="l" t="t" r="r" b="b"/>
            <a:pathLst>
              <a:path w="412" h="773">
                <a:moveTo>
                  <a:pt x="0" y="772"/>
                </a:moveTo>
                <a:lnTo>
                  <a:pt x="0" y="637"/>
                </a:lnTo>
                <a:lnTo>
                  <a:pt x="283" y="75"/>
                </a:lnTo>
                <a:lnTo>
                  <a:pt x="411" y="0"/>
                </a:lnTo>
                <a:lnTo>
                  <a:pt x="0" y="772"/>
                </a:lnTo>
              </a:path>
            </a:pathLst>
          </a:custGeom>
          <a:solidFill>
            <a:srgbClr val="006633">
              <a:alpha val="50000"/>
            </a:srgbClr>
          </a:solidFill>
          <a:ln w="12600">
            <a:solidFill>
              <a:srgbClr val="006633"/>
            </a:solidFill>
            <a:round/>
          </a:ln>
        </p:spPr>
        <p:style>
          <a:lnRef idx="0"/>
          <a:fillRef idx="0"/>
          <a:effectRef idx="0"/>
          <a:fontRef idx="minor"/>
        </p:style>
      </p:sp>
      <p:sp>
        <p:nvSpPr>
          <p:cNvPr id="109" name="CustomShape 8"/>
          <p:cNvSpPr/>
          <p:nvPr/>
        </p:nvSpPr>
        <p:spPr>
          <a:xfrm>
            <a:off x="152280" y="1117440"/>
            <a:ext cx="1522080" cy="172800"/>
          </a:xfrm>
          <a:prstGeom prst="rect">
            <a:avLst/>
          </a:prstGeom>
          <a:gradFill>
            <a:gsLst>
              <a:gs pos="0">
                <a:schemeClr val="bg2"/>
              </a:gs>
              <a:gs pos="50000">
                <a:schemeClr val="folHlink"/>
              </a:gs>
              <a:gs pos="100000">
                <a:schemeClr val="bg2"/>
              </a:gs>
            </a:gsLst>
            <a:lin ang="0"/>
          </a:gradFill>
          <a:ln w="9360">
            <a:noFill/>
          </a:ln>
        </p:spPr>
        <p:style>
          <a:lnRef idx="0"/>
          <a:fillRef idx="0"/>
          <a:effectRef idx="0"/>
          <a:fontRef idx="minor"/>
        </p:style>
      </p:sp>
      <p:sp>
        <p:nvSpPr>
          <p:cNvPr id="110" name="PlaceHolder 9"/>
          <p:cNvSpPr>
            <a:spLocks noGrp="1"/>
          </p:cNvSpPr>
          <p:nvPr>
            <p:ph type="dt"/>
          </p:nvPr>
        </p:nvSpPr>
        <p:spPr>
          <a:xfrm>
            <a:off x="685800" y="6399360"/>
            <a:ext cx="190476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111" name="PlaceHolder 10"/>
          <p:cNvSpPr>
            <a:spLocks noGrp="1"/>
          </p:cNvSpPr>
          <p:nvPr>
            <p:ph type="ftr"/>
          </p:nvPr>
        </p:nvSpPr>
        <p:spPr>
          <a:xfrm>
            <a:off x="3124080" y="6399360"/>
            <a:ext cx="289512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112" name="PlaceHolder 11"/>
          <p:cNvSpPr>
            <a:spLocks noGrp="1"/>
          </p:cNvSpPr>
          <p:nvPr>
            <p:ph type="sldNum"/>
          </p:nvPr>
        </p:nvSpPr>
        <p:spPr>
          <a:xfrm>
            <a:off x="6553080" y="6399360"/>
            <a:ext cx="1904760" cy="456840"/>
          </a:xfrm>
          <a:prstGeom prst="rect">
            <a:avLst/>
          </a:prstGeom>
        </p:spPr>
        <p:txBody>
          <a:bodyPr lIns="92160" rIns="92160" tIns="46080" bIns="46080" anchor="ctr"/>
          <a:p>
            <a:pPr algn="r">
              <a:lnSpc>
                <a:spcPct val="100000"/>
              </a:lnSpc>
            </a:pPr>
            <a:fld id="{C052B2DB-A35B-4142-A37D-8FE5C05D6348}" type="slidenum">
              <a:rPr b="0" lang="en-US" sz="1400" spc="-1" strike="noStrike">
                <a:solidFill>
                  <a:srgbClr val="660066"/>
                </a:solidFill>
                <a:uFill>
                  <a:solidFill>
                    <a:srgbClr val="ffffff"/>
                  </a:solidFill>
                </a:uFill>
                <a:latin typeface="Times New Roman"/>
              </a:rPr>
              <a:t>&lt;number&gt;</a:t>
            </a:fld>
            <a:endParaRPr b="0" lang="en-US" sz="1400" spc="-1" strike="noStrike">
              <a:solidFill>
                <a:srgbClr val="000000"/>
              </a:solidFill>
              <a:uFill>
                <a:solidFill>
                  <a:srgbClr val="ffffff"/>
                </a:solidFill>
              </a:uFill>
              <a:latin typeface="Times New Roman"/>
            </a:endParaRPr>
          </a:p>
        </p:txBody>
      </p:sp>
      <p:sp>
        <p:nvSpPr>
          <p:cNvPr id="113" name="PlaceHolder 12"/>
          <p:cNvSpPr>
            <a:spLocks noGrp="1"/>
          </p:cNvSpPr>
          <p:nvPr>
            <p:ph type="title"/>
          </p:nvPr>
        </p:nvSpPr>
        <p:spPr>
          <a:xfrm>
            <a:off x="457200" y="273600"/>
            <a:ext cx="8229240" cy="1144800"/>
          </a:xfrm>
          <a:prstGeom prst="rect">
            <a:avLst/>
          </a:prstGeom>
        </p:spPr>
        <p:txBody>
          <a:bodyPr lIns="0" rIns="0" tIns="0" bIns="0" anchor="ctr"/>
          <a:p>
            <a:r>
              <a:rPr b="0" lang="en-GB" sz="4400" spc="-1" strike="noStrike">
                <a:solidFill>
                  <a:srgbClr val="660066"/>
                </a:solidFill>
                <a:uFill>
                  <a:solidFill>
                    <a:srgbClr val="ffffff"/>
                  </a:solidFill>
                </a:uFill>
                <a:latin typeface="Times New Roman"/>
              </a:rPr>
              <a:t>Click to edit the title text format</a:t>
            </a:r>
            <a:endParaRPr b="0" lang="en-GB" sz="4400" spc="-1" strike="noStrike">
              <a:solidFill>
                <a:srgbClr val="660066"/>
              </a:solidFill>
              <a:uFill>
                <a:solidFill>
                  <a:srgbClr val="ffffff"/>
                </a:solidFill>
              </a:uFill>
              <a:latin typeface="Times New Roman"/>
            </a:endParaRPr>
          </a:p>
        </p:txBody>
      </p:sp>
      <p:sp>
        <p:nvSpPr>
          <p:cNvPr id="114" name="PlaceHolder 13"/>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Click to edit the outline text format</a:t>
            </a:r>
            <a:endParaRPr b="0" lang="en-GB" sz="3200" spc="-1" strike="noStrike">
              <a:solidFill>
                <a:srgbClr val="660066"/>
              </a:solidFill>
              <a:uFill>
                <a:solidFill>
                  <a:srgbClr val="ffffff"/>
                </a:solidFill>
              </a:uFill>
              <a:latin typeface="Times New Roman"/>
            </a:endParaRPr>
          </a:p>
          <a:p>
            <a:pPr lvl="1" marL="864000" indent="-324000">
              <a:buClr>
                <a:srgbClr val="000000"/>
              </a:buClr>
              <a:buSzPct val="75000"/>
              <a:buFont typeface="Symbol" charset="2"/>
              <a:buChar char=""/>
            </a:pPr>
            <a:r>
              <a:rPr b="0" lang="en-GB" sz="2400" spc="-1" strike="noStrike">
                <a:solidFill>
                  <a:srgbClr val="660066"/>
                </a:solidFill>
                <a:uFill>
                  <a:solidFill>
                    <a:srgbClr val="ffffff"/>
                  </a:solidFill>
                </a:uFill>
                <a:latin typeface="Times New Roman"/>
              </a:rPr>
              <a:t>Second Outline Level</a:t>
            </a:r>
            <a:endParaRPr b="0" lang="en-GB" sz="2400" spc="-1" strike="noStrike">
              <a:solidFill>
                <a:srgbClr val="660066"/>
              </a:solidFill>
              <a:uFill>
                <a:solidFill>
                  <a:srgbClr val="ffffff"/>
                </a:solidFill>
              </a:uFill>
              <a:latin typeface="Times New Roman"/>
            </a:endParaRPr>
          </a:p>
          <a:p>
            <a:pPr lvl="2" marL="1296000" indent="-288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Third Outline Level</a:t>
            </a:r>
            <a:endParaRPr b="0" lang="en-GB" sz="2000" spc="-1" strike="noStrike">
              <a:solidFill>
                <a:srgbClr val="660066"/>
              </a:solidFill>
              <a:uFill>
                <a:solidFill>
                  <a:srgbClr val="ffffff"/>
                </a:solidFill>
              </a:uFill>
              <a:latin typeface="Times New Roman"/>
            </a:endParaRPr>
          </a:p>
          <a:p>
            <a:pPr lvl="3" marL="1728000" indent="-216000">
              <a:buClr>
                <a:srgbClr val="000000"/>
              </a:buClr>
              <a:buSzPct val="75000"/>
              <a:buFont typeface="Symbol" charset="2"/>
              <a:buChar char=""/>
            </a:pPr>
            <a:r>
              <a:rPr b="0" lang="en-GB" sz="2000" spc="-1" strike="noStrike">
                <a:solidFill>
                  <a:srgbClr val="660066"/>
                </a:solidFill>
                <a:uFill>
                  <a:solidFill>
                    <a:srgbClr val="ffffff"/>
                  </a:solidFill>
                </a:uFill>
                <a:latin typeface="Times New Roman"/>
              </a:rPr>
              <a:t>Fourth Outline Level</a:t>
            </a:r>
            <a:endParaRPr b="0" lang="en-GB" sz="2000" spc="-1" strike="noStrike">
              <a:solidFill>
                <a:srgbClr val="660066"/>
              </a:solidFill>
              <a:uFill>
                <a:solidFill>
                  <a:srgbClr val="ffffff"/>
                </a:solidFill>
              </a:uFill>
              <a:latin typeface="Times New Roman"/>
            </a:endParaRPr>
          </a:p>
          <a:p>
            <a:pPr lvl="4" marL="2160000" indent="-216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Fifth Outline Level</a:t>
            </a:r>
            <a:endParaRPr b="0" lang="en-GB" sz="2000" spc="-1" strike="noStrike">
              <a:solidFill>
                <a:srgbClr val="660066"/>
              </a:solidFill>
              <a:uFill>
                <a:solidFill>
                  <a:srgbClr val="ffffff"/>
                </a:solidFill>
              </a:uFill>
              <a:latin typeface="Times New Roman"/>
            </a:endParaRPr>
          </a:p>
          <a:p>
            <a:pPr lvl="5" marL="2592000" indent="-216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Sixth Outline Level</a:t>
            </a:r>
            <a:endParaRPr b="0" lang="en-GB" sz="2000" spc="-1" strike="noStrike">
              <a:solidFill>
                <a:srgbClr val="660066"/>
              </a:solidFill>
              <a:uFill>
                <a:solidFill>
                  <a:srgbClr val="ffffff"/>
                </a:solidFill>
              </a:uFill>
              <a:latin typeface="Times New Roman"/>
            </a:endParaRPr>
          </a:p>
          <a:p>
            <a:pPr lvl="6" marL="3024000" indent="-216000">
              <a:buClr>
                <a:srgbClr val="000000"/>
              </a:buClr>
              <a:buSzPct val="45000"/>
              <a:buFont typeface="Wingdings" charset="2"/>
              <a:buChar char=""/>
            </a:pPr>
            <a:r>
              <a:rPr b="0" lang="en-GB" sz="2000" spc="-1" strike="noStrike">
                <a:solidFill>
                  <a:srgbClr val="660066"/>
                </a:solidFill>
                <a:uFill>
                  <a:solidFill>
                    <a:srgbClr val="ffffff"/>
                  </a:solidFill>
                </a:uFill>
                <a:latin typeface="Times New Roman"/>
              </a:rPr>
              <a:t>Seventh Outline Level</a:t>
            </a:r>
            <a:endParaRPr b="0" lang="en-GB" sz="2000" spc="-1" strike="noStrike">
              <a:solidFill>
                <a:srgbClr val="660066"/>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8f8f8"/>
        </a:solidFill>
      </p:bgPr>
    </p:bg>
    <p:spTree>
      <p:nvGrpSpPr>
        <p:cNvPr id="1" name=""/>
        <p:cNvGrpSpPr/>
        <p:nvPr/>
      </p:nvGrpSpPr>
      <p:grpSpPr>
        <a:xfrm>
          <a:off x="0" y="0"/>
          <a:ext cx="0" cy="0"/>
          <a:chOff x="0" y="0"/>
          <a:chExt cx="0" cy="0"/>
        </a:xfrm>
      </p:grpSpPr>
      <p:sp>
        <p:nvSpPr>
          <p:cNvPr id="149" name="CustomShape 1"/>
          <p:cNvSpPr/>
          <p:nvPr/>
        </p:nvSpPr>
        <p:spPr>
          <a:xfrm>
            <a:off x="0" y="0"/>
            <a:ext cx="1752120" cy="6856200"/>
          </a:xfrm>
          <a:prstGeom prst="rect">
            <a:avLst/>
          </a:prstGeom>
          <a:gradFill>
            <a:gsLst>
              <a:gs pos="0">
                <a:schemeClr val="bg2"/>
              </a:gs>
              <a:gs pos="50000">
                <a:schemeClr val="bg1"/>
              </a:gs>
              <a:gs pos="100000">
                <a:schemeClr val="bg2"/>
              </a:gs>
            </a:gsLst>
            <a:lin ang="5400000"/>
          </a:gradFill>
          <a:ln w="9360">
            <a:noFill/>
          </a:ln>
        </p:spPr>
        <p:style>
          <a:lnRef idx="0"/>
          <a:fillRef idx="0"/>
          <a:effectRef idx="0"/>
          <a:fontRef idx="minor"/>
        </p:style>
      </p:sp>
      <p:sp>
        <p:nvSpPr>
          <p:cNvPr id="150" name="CustomShape 2"/>
          <p:cNvSpPr/>
          <p:nvPr/>
        </p:nvSpPr>
        <p:spPr>
          <a:xfrm>
            <a:off x="1171440" y="785880"/>
            <a:ext cx="506160" cy="506160"/>
          </a:xfrm>
          <a:custGeom>
            <a:avLst/>
            <a:gdLst/>
            <a:ahLst/>
            <a:rect l="l" t="t" r="r" b="b"/>
            <a:pathLst>
              <a:path w="319" h="319">
                <a:moveTo>
                  <a:pt x="318" y="198"/>
                </a:moveTo>
                <a:lnTo>
                  <a:pt x="318" y="318"/>
                </a:lnTo>
                <a:lnTo>
                  <a:pt x="1" y="99"/>
                </a:lnTo>
                <a:lnTo>
                  <a:pt x="0" y="108"/>
                </a:lnTo>
                <a:lnTo>
                  <a:pt x="46" y="0"/>
                </a:lnTo>
                <a:lnTo>
                  <a:pt x="318" y="198"/>
                </a:lnTo>
              </a:path>
            </a:pathLst>
          </a:custGeom>
          <a:gradFill>
            <a:gsLst>
              <a:gs pos="0">
                <a:schemeClr val="bg2"/>
              </a:gs>
              <a:gs pos="100000">
                <a:schemeClr val="bg1"/>
              </a:gs>
            </a:gsLst>
            <a:lin ang="0"/>
          </a:gradFill>
          <a:ln w="9360">
            <a:noFill/>
          </a:ln>
        </p:spPr>
        <p:style>
          <a:lnRef idx="0"/>
          <a:fillRef idx="0"/>
          <a:effectRef idx="0"/>
          <a:fontRef idx="minor"/>
        </p:style>
      </p:sp>
      <p:sp>
        <p:nvSpPr>
          <p:cNvPr id="151" name="CustomShape 3"/>
          <p:cNvSpPr/>
          <p:nvPr/>
        </p:nvSpPr>
        <p:spPr>
          <a:xfrm>
            <a:off x="152280" y="785880"/>
            <a:ext cx="506160" cy="506160"/>
          </a:xfrm>
          <a:custGeom>
            <a:avLst/>
            <a:gdLst/>
            <a:ahLst/>
            <a:rect l="l" t="t" r="r" b="b"/>
            <a:pathLst>
              <a:path w="319" h="319">
                <a:moveTo>
                  <a:pt x="0" y="198"/>
                </a:moveTo>
                <a:lnTo>
                  <a:pt x="0" y="318"/>
                </a:lnTo>
                <a:lnTo>
                  <a:pt x="316" y="99"/>
                </a:lnTo>
                <a:lnTo>
                  <a:pt x="318" y="108"/>
                </a:lnTo>
                <a:lnTo>
                  <a:pt x="271" y="0"/>
                </a:lnTo>
                <a:lnTo>
                  <a:pt x="0" y="198"/>
                </a:lnTo>
              </a:path>
            </a:pathLst>
          </a:custGeom>
          <a:gradFill>
            <a:gsLst>
              <a:gs pos="0">
                <a:schemeClr val="bg1"/>
              </a:gs>
              <a:gs pos="100000">
                <a:schemeClr val="bg2"/>
              </a:gs>
            </a:gsLst>
            <a:lin ang="0"/>
          </a:gradFill>
          <a:ln w="9360">
            <a:noFill/>
          </a:ln>
        </p:spPr>
        <p:style>
          <a:lnRef idx="0"/>
          <a:fillRef idx="0"/>
          <a:effectRef idx="0"/>
          <a:fontRef idx="minor"/>
        </p:style>
      </p:sp>
      <p:sp>
        <p:nvSpPr>
          <p:cNvPr id="152" name="CustomShape 4"/>
          <p:cNvSpPr/>
          <p:nvPr/>
        </p:nvSpPr>
        <p:spPr>
          <a:xfrm flipH="1" rot="10800000">
            <a:off x="1546200" y="1600200"/>
            <a:ext cx="1304640" cy="1225080"/>
          </a:xfrm>
          <a:prstGeom prst="triangle">
            <a:avLst>
              <a:gd name="adj" fmla="val 49995"/>
            </a:avLst>
          </a:prstGeom>
          <a:blipFill>
            <a:blip r:embed="rId2"/>
            <a:tile/>
          </a:blipFill>
          <a:ln w="12600">
            <a:solidFill>
              <a:srgbClr val="006633"/>
            </a:solidFill>
            <a:miter/>
          </a:ln>
        </p:spPr>
        <p:style>
          <a:lnRef idx="0"/>
          <a:fillRef idx="0"/>
          <a:effectRef idx="0"/>
          <a:fontRef idx="minor"/>
        </p:style>
      </p:sp>
      <p:sp>
        <p:nvSpPr>
          <p:cNvPr id="153" name="CustomShape 5"/>
          <p:cNvSpPr/>
          <p:nvPr/>
        </p:nvSpPr>
        <p:spPr>
          <a:xfrm>
            <a:off x="241200" y="374760"/>
            <a:ext cx="653760" cy="1226880"/>
          </a:xfrm>
          <a:custGeom>
            <a:avLst/>
            <a:gdLst/>
            <a:ahLst/>
            <a:rect l="l" t="t" r="r" b="b"/>
            <a:pathLst>
              <a:path w="412" h="773">
                <a:moveTo>
                  <a:pt x="411" y="772"/>
                </a:moveTo>
                <a:lnTo>
                  <a:pt x="411" y="637"/>
                </a:lnTo>
                <a:lnTo>
                  <a:pt x="127" y="75"/>
                </a:lnTo>
                <a:lnTo>
                  <a:pt x="0" y="0"/>
                </a:lnTo>
                <a:lnTo>
                  <a:pt x="411" y="772"/>
                </a:lnTo>
              </a:path>
            </a:pathLst>
          </a:custGeom>
          <a:solidFill>
            <a:srgbClr val="002010">
              <a:alpha val="50000"/>
            </a:srgbClr>
          </a:solidFill>
          <a:ln w="12600">
            <a:solidFill>
              <a:srgbClr val="006633"/>
            </a:solidFill>
            <a:round/>
          </a:ln>
        </p:spPr>
        <p:style>
          <a:lnRef idx="0"/>
          <a:fillRef idx="0"/>
          <a:effectRef idx="0"/>
          <a:fontRef idx="minor"/>
        </p:style>
      </p:sp>
      <p:sp>
        <p:nvSpPr>
          <p:cNvPr id="154" name="CustomShape 6"/>
          <p:cNvSpPr/>
          <p:nvPr/>
        </p:nvSpPr>
        <p:spPr>
          <a:xfrm>
            <a:off x="241200" y="374760"/>
            <a:ext cx="1306080" cy="122040"/>
          </a:xfrm>
          <a:custGeom>
            <a:avLst/>
            <a:gdLst/>
            <a:ahLst/>
            <a:rect l="l" t="t" r="r" b="b"/>
            <a:pathLst>
              <a:path w="823" h="77">
                <a:moveTo>
                  <a:pt x="0" y="0"/>
                </a:moveTo>
                <a:lnTo>
                  <a:pt x="127" y="76"/>
                </a:lnTo>
                <a:lnTo>
                  <a:pt x="712" y="76"/>
                </a:lnTo>
                <a:lnTo>
                  <a:pt x="822" y="0"/>
                </a:lnTo>
                <a:lnTo>
                  <a:pt x="0" y="0"/>
                </a:lnTo>
              </a:path>
            </a:pathLst>
          </a:custGeom>
          <a:solidFill>
            <a:srgbClr val="71bb96">
              <a:alpha val="50000"/>
            </a:srgbClr>
          </a:solidFill>
          <a:ln w="12600">
            <a:solidFill>
              <a:srgbClr val="006633"/>
            </a:solidFill>
            <a:round/>
          </a:ln>
        </p:spPr>
        <p:style>
          <a:lnRef idx="0"/>
          <a:fillRef idx="0"/>
          <a:effectRef idx="0"/>
          <a:fontRef idx="minor"/>
        </p:style>
      </p:sp>
      <p:sp>
        <p:nvSpPr>
          <p:cNvPr id="155" name="CustomShape 7"/>
          <p:cNvSpPr/>
          <p:nvPr/>
        </p:nvSpPr>
        <p:spPr>
          <a:xfrm>
            <a:off x="893880" y="374760"/>
            <a:ext cx="653760" cy="1226880"/>
          </a:xfrm>
          <a:custGeom>
            <a:avLst/>
            <a:gdLst/>
            <a:ahLst/>
            <a:rect l="l" t="t" r="r" b="b"/>
            <a:pathLst>
              <a:path w="412" h="773">
                <a:moveTo>
                  <a:pt x="0" y="772"/>
                </a:moveTo>
                <a:lnTo>
                  <a:pt x="0" y="637"/>
                </a:lnTo>
                <a:lnTo>
                  <a:pt x="283" y="75"/>
                </a:lnTo>
                <a:lnTo>
                  <a:pt x="411" y="0"/>
                </a:lnTo>
                <a:lnTo>
                  <a:pt x="0" y="772"/>
                </a:lnTo>
              </a:path>
            </a:pathLst>
          </a:custGeom>
          <a:solidFill>
            <a:srgbClr val="006633">
              <a:alpha val="50000"/>
            </a:srgbClr>
          </a:solidFill>
          <a:ln w="12600">
            <a:solidFill>
              <a:srgbClr val="006633"/>
            </a:solidFill>
            <a:round/>
          </a:ln>
        </p:spPr>
        <p:style>
          <a:lnRef idx="0"/>
          <a:fillRef idx="0"/>
          <a:effectRef idx="0"/>
          <a:fontRef idx="minor"/>
        </p:style>
      </p:sp>
      <p:sp>
        <p:nvSpPr>
          <p:cNvPr id="156" name="CustomShape 8"/>
          <p:cNvSpPr/>
          <p:nvPr/>
        </p:nvSpPr>
        <p:spPr>
          <a:xfrm>
            <a:off x="152280" y="1117440"/>
            <a:ext cx="1522080" cy="172800"/>
          </a:xfrm>
          <a:prstGeom prst="rect">
            <a:avLst/>
          </a:prstGeom>
          <a:gradFill>
            <a:gsLst>
              <a:gs pos="0">
                <a:schemeClr val="bg2"/>
              </a:gs>
              <a:gs pos="50000">
                <a:schemeClr val="folHlink"/>
              </a:gs>
              <a:gs pos="100000">
                <a:schemeClr val="bg2"/>
              </a:gs>
            </a:gsLst>
            <a:lin ang="0"/>
          </a:gradFill>
          <a:ln w="9360">
            <a:noFill/>
          </a:ln>
        </p:spPr>
        <p:style>
          <a:lnRef idx="0"/>
          <a:fillRef idx="0"/>
          <a:effectRef idx="0"/>
          <a:fontRef idx="minor"/>
        </p:style>
      </p:sp>
      <p:sp>
        <p:nvSpPr>
          <p:cNvPr id="157" name="PlaceHolder 9"/>
          <p:cNvSpPr>
            <a:spLocks noGrp="1"/>
          </p:cNvSpPr>
          <p:nvPr>
            <p:ph type="title"/>
          </p:nvPr>
        </p:nvSpPr>
        <p:spPr>
          <a:xfrm>
            <a:off x="1905120" y="228600"/>
            <a:ext cx="7086240" cy="1447560"/>
          </a:xfrm>
          <a:prstGeom prst="rect">
            <a:avLst/>
          </a:prstGeom>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Asıl başlık stili için tıklatın</a:t>
            </a:r>
            <a:endParaRPr b="0" lang="en-GB" sz="4400" spc="-1" strike="noStrike">
              <a:solidFill>
                <a:srgbClr val="660066"/>
              </a:solidFill>
              <a:uFill>
                <a:solidFill>
                  <a:srgbClr val="ffffff"/>
                </a:solidFill>
              </a:uFill>
              <a:latin typeface="Times New Roman"/>
            </a:endParaRPr>
          </a:p>
        </p:txBody>
      </p:sp>
      <p:sp>
        <p:nvSpPr>
          <p:cNvPr id="158" name="PlaceHolder 10"/>
          <p:cNvSpPr>
            <a:spLocks noGrp="1"/>
          </p:cNvSpPr>
          <p:nvPr>
            <p:ph type="body"/>
          </p:nvPr>
        </p:nvSpPr>
        <p:spPr>
          <a:xfrm>
            <a:off x="662040" y="1905120"/>
            <a:ext cx="3809520" cy="4114440"/>
          </a:xfrm>
          <a:prstGeom prst="rect">
            <a:avLst/>
          </a:prstGeom>
        </p:spPr>
        <p:txBody>
          <a:bodyPr lIns="92160" rIns="92160" tIns="46080" bIns="46080"/>
          <a:p>
            <a:pPr marL="432000" indent="-324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Click to edit the outline text format</a:t>
            </a:r>
            <a:endParaRPr b="0" lang="en-GB" sz="3200" spc="-1" strike="noStrike">
              <a:solidFill>
                <a:srgbClr val="660066"/>
              </a:solidFill>
              <a:uFill>
                <a:solidFill>
                  <a:srgbClr val="ffffff"/>
                </a:solidFill>
              </a:uFill>
              <a:latin typeface="Times New Roman"/>
            </a:endParaRPr>
          </a:p>
          <a:p>
            <a:pPr lvl="1" marL="864000" indent="-324000">
              <a:buClr>
                <a:srgbClr val="000000"/>
              </a:buClr>
              <a:buSzPct val="75000"/>
              <a:buFont typeface="Symbol" charset="2"/>
              <a:buChar char=""/>
            </a:pPr>
            <a:r>
              <a:rPr b="0" lang="en-GB" sz="3200" spc="-1" strike="noStrike">
                <a:solidFill>
                  <a:srgbClr val="660066"/>
                </a:solidFill>
                <a:uFill>
                  <a:solidFill>
                    <a:srgbClr val="ffffff"/>
                  </a:solidFill>
                </a:uFill>
                <a:latin typeface="Times New Roman"/>
              </a:rPr>
              <a:t>Second Outline Level</a:t>
            </a:r>
            <a:endParaRPr b="0" lang="en-GB" sz="3200" spc="-1" strike="noStrike">
              <a:solidFill>
                <a:srgbClr val="660066"/>
              </a:solidFill>
              <a:uFill>
                <a:solidFill>
                  <a:srgbClr val="ffffff"/>
                </a:solidFill>
              </a:uFill>
              <a:latin typeface="Times New Roman"/>
            </a:endParaRPr>
          </a:p>
          <a:p>
            <a:pPr lvl="2" marL="1296000" indent="-288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Third Outline Level</a:t>
            </a:r>
            <a:endParaRPr b="0" lang="en-GB" sz="3200" spc="-1" strike="noStrike">
              <a:solidFill>
                <a:srgbClr val="660066"/>
              </a:solidFill>
              <a:uFill>
                <a:solidFill>
                  <a:srgbClr val="ffffff"/>
                </a:solidFill>
              </a:uFill>
              <a:latin typeface="Times New Roman"/>
            </a:endParaRPr>
          </a:p>
          <a:p>
            <a:pPr lvl="3" marL="1728000" indent="-216000">
              <a:buClr>
                <a:srgbClr val="000000"/>
              </a:buClr>
              <a:buSzPct val="75000"/>
              <a:buFont typeface="Symbol" charset="2"/>
              <a:buChar char=""/>
            </a:pPr>
            <a:r>
              <a:rPr b="0" lang="en-GB" sz="3200" spc="-1" strike="noStrike">
                <a:solidFill>
                  <a:srgbClr val="660066"/>
                </a:solidFill>
                <a:uFill>
                  <a:solidFill>
                    <a:srgbClr val="ffffff"/>
                  </a:solidFill>
                </a:uFill>
                <a:latin typeface="Times New Roman"/>
              </a:rPr>
              <a:t>Fourth Outline Level</a:t>
            </a:r>
            <a:endParaRPr b="0" lang="en-GB" sz="3200" spc="-1" strike="noStrike">
              <a:solidFill>
                <a:srgbClr val="660066"/>
              </a:solidFill>
              <a:uFill>
                <a:solidFill>
                  <a:srgbClr val="ffffff"/>
                </a:solidFill>
              </a:uFill>
              <a:latin typeface="Times New Roman"/>
            </a:endParaRPr>
          </a:p>
          <a:p>
            <a:pPr lvl="4" marL="2160000" indent="-216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Fifth Outline Level</a:t>
            </a:r>
            <a:endParaRPr b="0" lang="en-GB" sz="3200" spc="-1" strike="noStrike">
              <a:solidFill>
                <a:srgbClr val="660066"/>
              </a:solidFill>
              <a:uFill>
                <a:solidFill>
                  <a:srgbClr val="ffffff"/>
                </a:solidFill>
              </a:uFill>
              <a:latin typeface="Times New Roman"/>
            </a:endParaRPr>
          </a:p>
          <a:p>
            <a:pPr lvl="5" marL="2592000" indent="-216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Sixth Outline Level</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Seventh Outline LevelAsıl metin stillerini düzenlemek için tıklatın</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İkinci düzey</a:t>
            </a:r>
            <a:endParaRPr b="0" lang="en-GB" sz="3200" spc="-1" strike="noStrike">
              <a:solidFill>
                <a:srgbClr val="660066"/>
              </a:solidFill>
              <a:uFill>
                <a:solidFill>
                  <a:srgbClr val="ffffff"/>
                </a:solidFill>
              </a:uFill>
              <a:latin typeface="Times New Roman"/>
            </a:endParaRPr>
          </a:p>
          <a:p>
            <a:pPr lvl="2" marL="1143000" indent="-22824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Üçüncü düzey</a:t>
            </a:r>
            <a:endParaRPr b="0" lang="en-GB" sz="3200" spc="-1" strike="noStrike">
              <a:solidFill>
                <a:srgbClr val="660066"/>
              </a:solidFill>
              <a:uFill>
                <a:solidFill>
                  <a:srgbClr val="ffffff"/>
                </a:solidFill>
              </a:uFill>
              <a:latin typeface="Times New Roman"/>
            </a:endParaRPr>
          </a:p>
          <a:p>
            <a:pPr lvl="3" marL="1600200" indent="-228240">
              <a:lnSpc>
                <a:spcPct val="100000"/>
              </a:lnSpc>
              <a:buClr>
                <a:srgbClr val="660066"/>
              </a:buClr>
              <a:buFont typeface="Symbol" charset="2"/>
              <a:buChar char=""/>
            </a:pPr>
            <a:r>
              <a:rPr b="0" lang="en-GB" sz="2000" spc="-1" strike="noStrike">
                <a:solidFill>
                  <a:srgbClr val="660066"/>
                </a:solidFill>
                <a:uFill>
                  <a:solidFill>
                    <a:srgbClr val="ffffff"/>
                  </a:solidFill>
                </a:uFill>
                <a:latin typeface="Times New Roman"/>
              </a:rPr>
              <a:t>Dördüncü düzey</a:t>
            </a:r>
            <a:endParaRPr b="0" lang="en-GB" sz="3200" spc="-1" strike="noStrike">
              <a:solidFill>
                <a:srgbClr val="660066"/>
              </a:solidFill>
              <a:uFill>
                <a:solidFill>
                  <a:srgbClr val="ffffff"/>
                </a:solidFill>
              </a:uFill>
              <a:latin typeface="Times New Roman"/>
            </a:endParaRPr>
          </a:p>
          <a:p>
            <a:pPr lvl="4" marL="2057400" indent="-228240">
              <a:lnSpc>
                <a:spcPct val="100000"/>
              </a:lnSpc>
              <a:buClr>
                <a:srgbClr val="660066"/>
              </a:buClr>
              <a:buFont typeface="Symbol" charset="2"/>
              <a:buChar char=""/>
            </a:pPr>
            <a:r>
              <a:rPr b="0" lang="en-GB" sz="2000" spc="-1" strike="noStrike">
                <a:solidFill>
                  <a:srgbClr val="660066"/>
                </a:solidFill>
                <a:uFill>
                  <a:solidFill>
                    <a:srgbClr val="ffffff"/>
                  </a:solidFill>
                </a:uFill>
                <a:latin typeface="Times New Roman"/>
              </a:rPr>
              <a:t>Beşinci düzey</a:t>
            </a:r>
            <a:endParaRPr b="0" lang="en-GB" sz="3200" spc="-1" strike="noStrike">
              <a:solidFill>
                <a:srgbClr val="660066"/>
              </a:solidFill>
              <a:uFill>
                <a:solidFill>
                  <a:srgbClr val="ffffff"/>
                </a:solidFill>
              </a:uFill>
              <a:latin typeface="Times New Roman"/>
            </a:endParaRPr>
          </a:p>
        </p:txBody>
      </p:sp>
      <p:sp>
        <p:nvSpPr>
          <p:cNvPr id="159" name="PlaceHolder 11"/>
          <p:cNvSpPr>
            <a:spLocks noGrp="1"/>
          </p:cNvSpPr>
          <p:nvPr>
            <p:ph type="body"/>
          </p:nvPr>
        </p:nvSpPr>
        <p:spPr>
          <a:xfrm>
            <a:off x="4624560" y="1905120"/>
            <a:ext cx="3809520" cy="4114440"/>
          </a:xfrm>
          <a:prstGeom prst="rect">
            <a:avLst/>
          </a:prstGeom>
        </p:spPr>
        <p:txBody>
          <a:bodyPr lIns="92160" rIns="92160" tIns="46080" bIns="46080"/>
          <a:p>
            <a:pPr marL="432000" indent="-324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Click to edit the outline text format</a:t>
            </a:r>
            <a:endParaRPr b="0" lang="en-GB" sz="3200" spc="-1" strike="noStrike">
              <a:solidFill>
                <a:srgbClr val="660066"/>
              </a:solidFill>
              <a:uFill>
                <a:solidFill>
                  <a:srgbClr val="ffffff"/>
                </a:solidFill>
              </a:uFill>
              <a:latin typeface="Times New Roman"/>
            </a:endParaRPr>
          </a:p>
          <a:p>
            <a:pPr lvl="1" marL="864000" indent="-324000">
              <a:buClr>
                <a:srgbClr val="000000"/>
              </a:buClr>
              <a:buSzPct val="75000"/>
              <a:buFont typeface="Symbol" charset="2"/>
              <a:buChar char=""/>
            </a:pPr>
            <a:r>
              <a:rPr b="0" lang="en-GB" sz="3200" spc="-1" strike="noStrike">
                <a:solidFill>
                  <a:srgbClr val="660066"/>
                </a:solidFill>
                <a:uFill>
                  <a:solidFill>
                    <a:srgbClr val="ffffff"/>
                  </a:solidFill>
                </a:uFill>
                <a:latin typeface="Times New Roman"/>
              </a:rPr>
              <a:t>Second Outline Level</a:t>
            </a:r>
            <a:endParaRPr b="0" lang="en-GB" sz="3200" spc="-1" strike="noStrike">
              <a:solidFill>
                <a:srgbClr val="660066"/>
              </a:solidFill>
              <a:uFill>
                <a:solidFill>
                  <a:srgbClr val="ffffff"/>
                </a:solidFill>
              </a:uFill>
              <a:latin typeface="Times New Roman"/>
            </a:endParaRPr>
          </a:p>
          <a:p>
            <a:pPr lvl="2" marL="1296000" indent="-288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Third Outline Level</a:t>
            </a:r>
            <a:endParaRPr b="0" lang="en-GB" sz="3200" spc="-1" strike="noStrike">
              <a:solidFill>
                <a:srgbClr val="660066"/>
              </a:solidFill>
              <a:uFill>
                <a:solidFill>
                  <a:srgbClr val="ffffff"/>
                </a:solidFill>
              </a:uFill>
              <a:latin typeface="Times New Roman"/>
            </a:endParaRPr>
          </a:p>
          <a:p>
            <a:pPr lvl="3" marL="1728000" indent="-216000">
              <a:buClr>
                <a:srgbClr val="000000"/>
              </a:buClr>
              <a:buSzPct val="75000"/>
              <a:buFont typeface="Symbol" charset="2"/>
              <a:buChar char=""/>
            </a:pPr>
            <a:r>
              <a:rPr b="0" lang="en-GB" sz="3200" spc="-1" strike="noStrike">
                <a:solidFill>
                  <a:srgbClr val="660066"/>
                </a:solidFill>
                <a:uFill>
                  <a:solidFill>
                    <a:srgbClr val="ffffff"/>
                  </a:solidFill>
                </a:uFill>
                <a:latin typeface="Times New Roman"/>
              </a:rPr>
              <a:t>Fourth Outline Level</a:t>
            </a:r>
            <a:endParaRPr b="0" lang="en-GB" sz="3200" spc="-1" strike="noStrike">
              <a:solidFill>
                <a:srgbClr val="660066"/>
              </a:solidFill>
              <a:uFill>
                <a:solidFill>
                  <a:srgbClr val="ffffff"/>
                </a:solidFill>
              </a:uFill>
              <a:latin typeface="Times New Roman"/>
            </a:endParaRPr>
          </a:p>
          <a:p>
            <a:pPr lvl="4" marL="2160000" indent="-216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Fifth Outline Level</a:t>
            </a:r>
            <a:endParaRPr b="0" lang="en-GB" sz="3200" spc="-1" strike="noStrike">
              <a:solidFill>
                <a:srgbClr val="660066"/>
              </a:solidFill>
              <a:uFill>
                <a:solidFill>
                  <a:srgbClr val="ffffff"/>
                </a:solidFill>
              </a:uFill>
              <a:latin typeface="Times New Roman"/>
            </a:endParaRPr>
          </a:p>
          <a:p>
            <a:pPr lvl="5" marL="2592000" indent="-216000">
              <a:buClr>
                <a:srgbClr val="000000"/>
              </a:buClr>
              <a:buSzPct val="45000"/>
              <a:buFont typeface="Wingdings" charset="2"/>
              <a:buChar char=""/>
            </a:pPr>
            <a:r>
              <a:rPr b="0" lang="en-GB" sz="3200" spc="-1" strike="noStrike">
                <a:solidFill>
                  <a:srgbClr val="660066"/>
                </a:solidFill>
                <a:uFill>
                  <a:solidFill>
                    <a:srgbClr val="ffffff"/>
                  </a:solidFill>
                </a:uFill>
                <a:latin typeface="Times New Roman"/>
              </a:rPr>
              <a:t>Sixth Outline Level</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Seventh Outline LevelAsıl metin stillerini düzenlemek için tıklatın</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İkinci düzey</a:t>
            </a:r>
            <a:endParaRPr b="0" lang="en-GB" sz="3200" spc="-1" strike="noStrike">
              <a:solidFill>
                <a:srgbClr val="660066"/>
              </a:solidFill>
              <a:uFill>
                <a:solidFill>
                  <a:srgbClr val="ffffff"/>
                </a:solidFill>
              </a:uFill>
              <a:latin typeface="Times New Roman"/>
            </a:endParaRPr>
          </a:p>
          <a:p>
            <a:pPr lvl="2" marL="1143000" indent="-22824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Üçüncü düzey</a:t>
            </a:r>
            <a:endParaRPr b="0" lang="en-GB" sz="3200" spc="-1" strike="noStrike">
              <a:solidFill>
                <a:srgbClr val="660066"/>
              </a:solidFill>
              <a:uFill>
                <a:solidFill>
                  <a:srgbClr val="ffffff"/>
                </a:solidFill>
              </a:uFill>
              <a:latin typeface="Times New Roman"/>
            </a:endParaRPr>
          </a:p>
          <a:p>
            <a:pPr lvl="3" marL="1600200" indent="-228240">
              <a:lnSpc>
                <a:spcPct val="100000"/>
              </a:lnSpc>
              <a:buClr>
                <a:srgbClr val="660066"/>
              </a:buClr>
              <a:buFont typeface="Symbol" charset="2"/>
              <a:buChar char=""/>
            </a:pPr>
            <a:r>
              <a:rPr b="0" lang="en-GB" sz="2000" spc="-1" strike="noStrike">
                <a:solidFill>
                  <a:srgbClr val="660066"/>
                </a:solidFill>
                <a:uFill>
                  <a:solidFill>
                    <a:srgbClr val="ffffff"/>
                  </a:solidFill>
                </a:uFill>
                <a:latin typeface="Times New Roman"/>
              </a:rPr>
              <a:t>Dördüncü düzey</a:t>
            </a:r>
            <a:endParaRPr b="0" lang="en-GB" sz="3200" spc="-1" strike="noStrike">
              <a:solidFill>
                <a:srgbClr val="660066"/>
              </a:solidFill>
              <a:uFill>
                <a:solidFill>
                  <a:srgbClr val="ffffff"/>
                </a:solidFill>
              </a:uFill>
              <a:latin typeface="Times New Roman"/>
            </a:endParaRPr>
          </a:p>
          <a:p>
            <a:pPr lvl="4" marL="2057400" indent="-228240">
              <a:lnSpc>
                <a:spcPct val="100000"/>
              </a:lnSpc>
              <a:buClr>
                <a:srgbClr val="660066"/>
              </a:buClr>
              <a:buFont typeface="Symbol" charset="2"/>
              <a:buChar char=""/>
            </a:pPr>
            <a:r>
              <a:rPr b="0" lang="en-GB" sz="2000" spc="-1" strike="noStrike">
                <a:solidFill>
                  <a:srgbClr val="660066"/>
                </a:solidFill>
                <a:uFill>
                  <a:solidFill>
                    <a:srgbClr val="ffffff"/>
                  </a:solidFill>
                </a:uFill>
                <a:latin typeface="Times New Roman"/>
              </a:rPr>
              <a:t>Beşinci düzey</a:t>
            </a:r>
            <a:endParaRPr b="0" lang="en-GB" sz="3200" spc="-1" strike="noStrike">
              <a:solidFill>
                <a:srgbClr val="660066"/>
              </a:solidFill>
              <a:uFill>
                <a:solidFill>
                  <a:srgbClr val="ffffff"/>
                </a:solidFill>
              </a:uFill>
              <a:latin typeface="Times New Roman"/>
            </a:endParaRPr>
          </a:p>
        </p:txBody>
      </p:sp>
      <p:sp>
        <p:nvSpPr>
          <p:cNvPr id="160" name="PlaceHolder 12"/>
          <p:cNvSpPr>
            <a:spLocks noGrp="1"/>
          </p:cNvSpPr>
          <p:nvPr>
            <p:ph type="dt"/>
          </p:nvPr>
        </p:nvSpPr>
        <p:spPr>
          <a:xfrm>
            <a:off x="685800" y="6399360"/>
            <a:ext cx="190476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161" name="PlaceHolder 13"/>
          <p:cNvSpPr>
            <a:spLocks noGrp="1"/>
          </p:cNvSpPr>
          <p:nvPr>
            <p:ph type="ftr"/>
          </p:nvPr>
        </p:nvSpPr>
        <p:spPr>
          <a:xfrm>
            <a:off x="3124080" y="6399360"/>
            <a:ext cx="2895120" cy="456840"/>
          </a:xfrm>
          <a:prstGeom prst="rect">
            <a:avLst/>
          </a:prstGeom>
        </p:spPr>
        <p:txBody>
          <a:bodyPr lIns="92160" rIns="92160" tIns="46080" bIns="46080" anchor="ctr"/>
          <a:p>
            <a:endParaRPr b="0" lang="en-US" sz="2400" spc="-1" strike="noStrike">
              <a:solidFill>
                <a:srgbClr val="000000"/>
              </a:solidFill>
              <a:uFill>
                <a:solidFill>
                  <a:srgbClr val="ffffff"/>
                </a:solidFill>
              </a:uFill>
              <a:latin typeface="Times New Roman"/>
            </a:endParaRPr>
          </a:p>
        </p:txBody>
      </p:sp>
      <p:sp>
        <p:nvSpPr>
          <p:cNvPr id="162" name="PlaceHolder 14"/>
          <p:cNvSpPr>
            <a:spLocks noGrp="1"/>
          </p:cNvSpPr>
          <p:nvPr>
            <p:ph type="sldNum"/>
          </p:nvPr>
        </p:nvSpPr>
        <p:spPr>
          <a:xfrm>
            <a:off x="6553080" y="6399360"/>
            <a:ext cx="1904760" cy="456840"/>
          </a:xfrm>
          <a:prstGeom prst="rect">
            <a:avLst/>
          </a:prstGeom>
        </p:spPr>
        <p:txBody>
          <a:bodyPr lIns="92160" rIns="92160" tIns="46080" bIns="46080" anchor="ctr"/>
          <a:p>
            <a:pPr algn="r">
              <a:lnSpc>
                <a:spcPct val="100000"/>
              </a:lnSpc>
            </a:pPr>
            <a:fld id="{D206ED62-EFBB-4980-9B4A-4A4AFADDA1C0}" type="slidenum">
              <a:rPr b="0" lang="en-US" sz="1400" spc="-1" strike="noStrike">
                <a:solidFill>
                  <a:srgbClr val="660066"/>
                </a:solidFill>
                <a:uFill>
                  <a:solidFill>
                    <a:srgbClr val="ffffff"/>
                  </a:solidFill>
                </a:uFill>
                <a:latin typeface="Times New Roman"/>
              </a:rPr>
              <a:t>&lt;number&gt;</a:t>
            </a:fld>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hyperlink" Target="http://www.cs.cmu.edu/~pomerlea/nhaa.html" TargetMode="External"/><Relationship Id="rId2" Type="http://schemas.openxmlformats.org/officeDocument/2006/relationships/hyperlink" Target="http://www.mcs.anl.gov/home/mccune/ar/robbins/" TargetMode="External"/><Relationship Id="rId3"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hyperlink" Target="http://sls-www.lcs.mit.edu/PEGASUS.html" TargetMode="External"/><Relationship Id="rId2"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37.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hyperlink" Target="http://en.wikipedia.org/wiki/Joseph_Weizenbaum" TargetMode="External"/><Relationship Id="rId2" Type="http://schemas.openxmlformats.org/officeDocument/2006/relationships/hyperlink" Target="http://en.wikipedia.org/wiki/Rogerian_psychotherapy" TargetMode="External"/><Relationship Id="rId3" Type="http://schemas.openxmlformats.org/officeDocument/2006/relationships/hyperlink" Target="http://en.wikipedia.org/wiki/George_Bernard_Shaw" TargetMode="External"/><Relationship Id="rId4" Type="http://schemas.openxmlformats.org/officeDocument/2006/relationships/hyperlink" Target="http://en.wikipedia.org/wiki/Pygmalion_(play)" TargetMode="External"/><Relationship Id="rId5" Type="http://schemas.openxmlformats.org/officeDocument/2006/relationships/hyperlink" Target="http://en.wikipedia.org/wiki/Joseph_Weizenbaum" TargetMode="External"/><Relationship Id="rId6"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hyperlink" Target="http://www.masswerk.at/elizabot/eliza_test.html" TargetMode="External"/><Relationship Id="rId2"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hyperlink" Target="http://lifeboat.com/ex/life.the.universe.and.everything" TargetMode="External"/><Relationship Id="rId2" Type="http://schemas.openxmlformats.org/officeDocument/2006/relationships/hyperlink" Target="http://lifeboat.com/ex/life.the.universe.and.everything" TargetMode="External"/><Relationship Id="rId3" Type="http://schemas.openxmlformats.org/officeDocument/2006/relationships/image" Target="../media/image15.png"/><Relationship Id="rId4" Type="http://schemas.openxmlformats.org/officeDocument/2006/relationships/hyperlink" Target="http://lifeboat.com/ex/life.the.universe.and.everything#1" TargetMode="External"/><Relationship Id="rId5" Type="http://schemas.openxmlformats.org/officeDocument/2006/relationships/hyperlink" Target="http://lifeboat.com/ex/life.the.universe.and.everything#1" TargetMode="External"/><Relationship Id="rId6" Type="http://schemas.openxmlformats.org/officeDocument/2006/relationships/hyperlink" Target="http://lifeboat.com/ex/life.the.universe.and.everything#2" TargetMode="External"/><Relationship Id="rId7" Type="http://schemas.openxmlformats.org/officeDocument/2006/relationships/hyperlink" Target="http://lifeboat.com/ex/life.the.universe.and.everything#2" TargetMode="External"/><Relationship Id="rId8" Type="http://schemas.openxmlformats.org/officeDocument/2006/relationships/hyperlink" Target="http://lifeboat.com/ex/life.the.universe.and.everything#2" TargetMode="External"/><Relationship Id="rId9" Type="http://schemas.openxmlformats.org/officeDocument/2006/relationships/hyperlink" Target="http://lifeboat.com/ex/life.the.universe.and.everything#2" TargetMode="External"/><Relationship Id="rId10" Type="http://schemas.openxmlformats.org/officeDocument/2006/relationships/hyperlink" Target="http://lifeboat.com/ex/life.the.universe.and.everything#2" TargetMode="External"/><Relationship Id="rId11" Type="http://schemas.openxmlformats.org/officeDocument/2006/relationships/hyperlink" Target="http://lifeboat.com/ex/life.the.universe.and.everything#2" TargetMode="External"/><Relationship Id="rId12" Type="http://schemas.openxmlformats.org/officeDocument/2006/relationships/hyperlink" Target="http://lifeboat.com/ex/life.the.universe.and.everything#3" TargetMode="External"/><Relationship Id="rId13" Type="http://schemas.openxmlformats.org/officeDocument/2006/relationships/hyperlink" Target="http://lifeboat.com/ex/life.the.universe.and.everything#3" TargetMode="External"/><Relationship Id="rId14" Type="http://schemas.openxmlformats.org/officeDocument/2006/relationships/hyperlink" Target="http://lifeboat.com/ex/life.the.universe.and.everything#4" TargetMode="External"/><Relationship Id="rId15" Type="http://schemas.openxmlformats.org/officeDocument/2006/relationships/hyperlink" Target="http://lifeboat.com/ex/life.the.universe.and.everything#5" TargetMode="External"/><Relationship Id="rId16" Type="http://schemas.openxmlformats.org/officeDocument/2006/relationships/hyperlink" Target="http://lifeboat.com/ex/life.the.universe.and.everything#5" TargetMode="External"/><Relationship Id="rId17" Type="http://schemas.openxmlformats.org/officeDocument/2006/relationships/hyperlink" Target="http://lifeboat.com/ex/life.the.universe.and.everything#6" TargetMode="External"/><Relationship Id="rId18" Type="http://schemas.openxmlformats.org/officeDocument/2006/relationships/hyperlink" Target="http://lifeboat.com/ex/life.the.universe.and.everything#6" TargetMode="External"/><Relationship Id="rId19" Type="http://schemas.openxmlformats.org/officeDocument/2006/relationships/hyperlink" Target="http://lifeboat.com/ex/life.the.universe.and.everything#6" TargetMode="External"/><Relationship Id="rId20" Type="http://schemas.openxmlformats.org/officeDocument/2006/relationships/hyperlink" Target="http://lifeboat.com/ex/life.the.universe.and.everything#7" TargetMode="External"/><Relationship Id="rId21" Type="http://schemas.openxmlformats.org/officeDocument/2006/relationships/hyperlink" Target="http://lifeboat.com/ex/life.the.universe.and.everything#7" TargetMode="External"/><Relationship Id="rId22" Type="http://schemas.openxmlformats.org/officeDocument/2006/relationships/hyperlink" Target="http://lifeboat.com/ex/life.the.universe.and.everything#7" TargetMode="External"/><Relationship Id="rId23" Type="http://schemas.openxmlformats.org/officeDocument/2006/relationships/hyperlink" Target="http://lifeboat.com/ex/life.the.universe.and.everything#8" TargetMode="External"/><Relationship Id="rId24" Type="http://schemas.openxmlformats.org/officeDocument/2006/relationships/hyperlink" Target="http://lifeboat.com/ex/life.the.universe.and.everything#10" TargetMode="External"/><Relationship Id="rId25" Type="http://schemas.openxmlformats.org/officeDocument/2006/relationships/hyperlink" Target="http://lifeboat.com/ex/life.the.universe.and.everything#10" TargetMode="External"/><Relationship Id="rId26" Type="http://schemas.openxmlformats.org/officeDocument/2006/relationships/hyperlink" Target="http://lifeboat.com/ex/life.the.universe.and.everything#11" TargetMode="External"/><Relationship Id="rId27" Type="http://schemas.openxmlformats.org/officeDocument/2006/relationships/image" Target="../media/image16.png"/><Relationship Id="rId2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www.izlemex.tv/zeki-inek-musluk-sorunsali/" TargetMode="External"/><Relationship Id="rId2" Type="http://schemas.openxmlformats.org/officeDocument/2006/relationships/hyperlink" Target="http://www.izlemex.tv/zeki-inek-musluk-sorunsali/" TargetMode="External"/><Relationship Id="rId3" Type="http://schemas.openxmlformats.org/officeDocument/2006/relationships/hyperlink" Target="http://www.izlemex.tv/maymuna-kalasnikof-verirsen-nolur/" TargetMode="External"/><Relationship Id="rId4" Type="http://schemas.openxmlformats.org/officeDocument/2006/relationships/hyperlink" Target="http://www.youtube.com/watch?v=yP57ETMgI-c" TargetMode="External"/><Relationship Id="rId5"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tr.wikipedia.org/w/index.php?title=Soyut&amp;action=edit" TargetMode="External"/><Relationship Id="rId2" Type="http://schemas.openxmlformats.org/officeDocument/2006/relationships/hyperlink" Target="http://tr.wikipedia.org/wiki/Somut" TargetMode="External"/><Relationship Id="rId3" Type="http://schemas.openxmlformats.org/officeDocument/2006/relationships/hyperlink" Target="http://tr.wikipedia.org/wiki/Nesne" TargetMode="External"/><Relationship Id="rId4" Type="http://schemas.openxmlformats.org/officeDocument/2006/relationships/hyperlink" Target="http://tr.wikipedia.org/w/index.php?title=Zihinsel&amp;action=edit" TargetMode="External"/><Relationship Id="rId5" Type="http://schemas.openxmlformats.org/officeDocument/2006/relationships/hyperlink" Target="http://tr.wikipedia.org/wiki/IQ" TargetMode="External"/><Relationship Id="rId6" Type="http://schemas.openxmlformats.org/officeDocument/2006/relationships/hyperlink" Target="http://tr.wikipedia.org/wiki/%C4%B0nsan" TargetMode="External"/><Relationship Id="rId7" Type="http://schemas.openxmlformats.org/officeDocument/2006/relationships/hyperlink" Target="http://tr.wikipedia.org/wiki/Hayvan" TargetMode="External"/><Relationship Id="rId8"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7" name="Picture 4" descr=""/>
          <p:cNvPicPr/>
          <p:nvPr/>
        </p:nvPicPr>
        <p:blipFill>
          <a:blip r:embed="rId1"/>
          <a:stretch/>
        </p:blipFill>
        <p:spPr>
          <a:xfrm>
            <a:off x="2370240" y="2286000"/>
            <a:ext cx="5325840" cy="2381040"/>
          </a:xfrm>
          <a:prstGeom prst="rect">
            <a:avLst/>
          </a:prstGeom>
          <a:ln>
            <a:noFill/>
          </a:ln>
        </p:spPr>
      </p:pic>
      <p:sp>
        <p:nvSpPr>
          <p:cNvPr id="198" name="TextShape 1"/>
          <p:cNvSpPr txBox="1"/>
          <p:nvPr/>
        </p:nvSpPr>
        <p:spPr>
          <a:xfrm>
            <a:off x="1170000" y="1046160"/>
            <a:ext cx="7821360" cy="1012320"/>
          </a:xfrm>
          <a:prstGeom prst="rect">
            <a:avLst/>
          </a:prstGeom>
          <a:noFill/>
          <a:ln>
            <a:noFill/>
          </a:ln>
        </p:spPr>
        <p:txBody>
          <a:bodyPr lIns="92160" rIns="92160" tIns="46080" bIns="46080" anchor="ctr"/>
          <a:p>
            <a:pPr>
              <a:lnSpc>
                <a:spcPct val="100000"/>
              </a:lnSpc>
            </a:pPr>
            <a:r>
              <a:rPr b="0" lang="en-GB" sz="7200" spc="-1" strike="noStrike">
                <a:solidFill>
                  <a:srgbClr val="000099"/>
                </a:solidFill>
                <a:uFill>
                  <a:solidFill>
                    <a:srgbClr val="ffffff"/>
                  </a:solidFill>
                </a:uFill>
                <a:latin typeface="Times New Roman"/>
              </a:rPr>
              <a:t>Yapay Zeka</a:t>
            </a:r>
            <a:endParaRPr b="0" lang="en-GB" sz="4400" spc="-1" strike="noStrike">
              <a:solidFill>
                <a:srgbClr val="660066"/>
              </a:solidFill>
              <a:uFill>
                <a:solidFill>
                  <a:srgbClr val="ffffff"/>
                </a:solidFill>
              </a:uFill>
              <a:latin typeface="Times New Roman"/>
            </a:endParaRPr>
          </a:p>
        </p:txBody>
      </p:sp>
      <p:sp>
        <p:nvSpPr>
          <p:cNvPr id="199" name="CustomShape 2"/>
          <p:cNvSpPr/>
          <p:nvPr/>
        </p:nvSpPr>
        <p:spPr>
          <a:xfrm>
            <a:off x="8153280" y="0"/>
            <a:ext cx="990360" cy="6857640"/>
          </a:xfrm>
          <a:prstGeom prst="rect">
            <a:avLst/>
          </a:prstGeom>
          <a:solidFill>
            <a:schemeClr val="accent1"/>
          </a:solidFill>
          <a:ln>
            <a:noFill/>
          </a:ln>
        </p:spPr>
        <p:style>
          <a:lnRef idx="0"/>
          <a:fillRef idx="0"/>
          <a:effectRef idx="0"/>
          <a:fontRef idx="minor"/>
        </p:style>
      </p:sp>
      <p:sp>
        <p:nvSpPr>
          <p:cNvPr id="200" name="CustomShape 3"/>
          <p:cNvSpPr/>
          <p:nvPr/>
        </p:nvSpPr>
        <p:spPr>
          <a:xfrm rot="16200000">
            <a:off x="7281000" y="3469680"/>
            <a:ext cx="2657160" cy="91296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5400" spc="-1" strike="noStrike">
                <a:solidFill>
                  <a:srgbClr val="ebfff5"/>
                </a:solidFill>
                <a:uFill>
                  <a:solidFill>
                    <a:srgbClr val="ffffff"/>
                  </a:solidFill>
                </a:uFill>
                <a:latin typeface="Arial"/>
              </a:rPr>
              <a:t>I. DERS</a:t>
            </a:r>
            <a:endParaRPr b="0" lang="en-US"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CustomShape 1"/>
          <p:cNvSpPr/>
          <p:nvPr/>
        </p:nvSpPr>
        <p:spPr>
          <a:xfrm>
            <a:off x="684360" y="1413000"/>
            <a:ext cx="8000640" cy="2995560"/>
          </a:xfrm>
          <a:prstGeom prst="rect">
            <a:avLst/>
          </a:prstGeom>
          <a:noFill/>
          <a:ln>
            <a:noFill/>
          </a:ln>
        </p:spPr>
        <p:style>
          <a:lnRef idx="0"/>
          <a:fillRef idx="0"/>
          <a:effectRef idx="0"/>
          <a:fontRef idx="minor"/>
        </p:style>
        <p:txBody>
          <a:bodyPr lIns="90000" rIns="90000" tIns="45000" bIns="45000"/>
          <a:p>
            <a:pPr marL="338040" indent="-337680" algn="ctr">
              <a:lnSpc>
                <a:spcPct val="100000"/>
              </a:lnSpc>
            </a:pPr>
            <a:r>
              <a:rPr b="0" lang="en-US" sz="3200" spc="-1" strike="noStrike">
                <a:solidFill>
                  <a:srgbClr val="ff3399"/>
                </a:solidFill>
                <a:uFill>
                  <a:solidFill>
                    <a:srgbClr val="ffffff"/>
                  </a:solidFill>
                </a:uFill>
                <a:latin typeface="Times New Roman"/>
              </a:rPr>
              <a:t>Makine düşüne biler mi? </a:t>
            </a:r>
            <a:endParaRPr b="0" lang="en-US" sz="1800" spc="-1" strike="noStrike">
              <a:solidFill>
                <a:srgbClr val="000000"/>
              </a:solidFill>
              <a:uFill>
                <a:solidFill>
                  <a:srgbClr val="ffffff"/>
                </a:solidFill>
              </a:uFill>
              <a:latin typeface="Arial"/>
            </a:endParaRPr>
          </a:p>
          <a:p>
            <a:pPr marL="338040" indent="-337680">
              <a:lnSpc>
                <a:spcPct val="100000"/>
              </a:lnSpc>
              <a:buClr>
                <a:srgbClr val="000000"/>
              </a:buClr>
              <a:buFont typeface="Symbol" charset="2"/>
              <a:buChar char=""/>
            </a:pPr>
            <a:r>
              <a:rPr b="0" lang="en-US" sz="2800" spc="-1" strike="noStrike">
                <a:solidFill>
                  <a:srgbClr val="000000"/>
                </a:solidFill>
                <a:uFill>
                  <a:solidFill>
                    <a:srgbClr val="ffffff"/>
                  </a:solidFill>
                </a:uFill>
                <a:latin typeface="Times New Roman"/>
              </a:rPr>
              <a:t>Düşüne bilerse,  Nasıl?</a:t>
            </a:r>
            <a:endParaRPr b="0" lang="en-US" sz="1800" spc="-1" strike="noStrike">
              <a:solidFill>
                <a:srgbClr val="000000"/>
              </a:solidFill>
              <a:uFill>
                <a:solidFill>
                  <a:srgbClr val="ffffff"/>
                </a:solidFill>
              </a:uFill>
              <a:latin typeface="Arial"/>
            </a:endParaRPr>
          </a:p>
          <a:p>
            <a:pPr marL="338040" indent="-337680">
              <a:lnSpc>
                <a:spcPct val="100000"/>
              </a:lnSpc>
              <a:buClr>
                <a:srgbClr val="000000"/>
              </a:buClr>
              <a:buFont typeface="Symbol" charset="2"/>
              <a:buChar char=""/>
            </a:pPr>
            <a:r>
              <a:rPr b="0" lang="en-US" sz="2800" spc="-1" strike="noStrike">
                <a:solidFill>
                  <a:srgbClr val="000000"/>
                </a:solidFill>
                <a:uFill>
                  <a:solidFill>
                    <a:srgbClr val="ffffff"/>
                  </a:solidFill>
                </a:uFill>
                <a:latin typeface="Times New Roman"/>
              </a:rPr>
              <a:t>Düşünemezse,  Neden?</a:t>
            </a:r>
            <a:endParaRPr b="0" lang="en-US" sz="1800" spc="-1" strike="noStrike">
              <a:solidFill>
                <a:srgbClr val="000000"/>
              </a:solidFill>
              <a:uFill>
                <a:solidFill>
                  <a:srgbClr val="ffffff"/>
                </a:solidFill>
              </a:uFill>
              <a:latin typeface="Arial"/>
            </a:endParaRPr>
          </a:p>
          <a:p>
            <a:pPr marL="338040" indent="-337680">
              <a:lnSpc>
                <a:spcPct val="100000"/>
              </a:lnSpc>
              <a:buClr>
                <a:srgbClr val="000000"/>
              </a:buClr>
              <a:buFont typeface="Symbol" charset="2"/>
              <a:buChar char=""/>
            </a:pPr>
            <a:r>
              <a:rPr b="0" lang="en-US" sz="2800" spc="-1" strike="noStrike">
                <a:solidFill>
                  <a:srgbClr val="000000"/>
                </a:solidFill>
                <a:uFill>
                  <a:solidFill>
                    <a:srgbClr val="ffffff"/>
                  </a:solidFill>
                </a:uFill>
                <a:latin typeface="Times New Roman"/>
              </a:rPr>
              <a:t>Akıllı düşünmek nedir?</a:t>
            </a:r>
            <a:endParaRPr b="0" lang="en-US" sz="1800" spc="-1" strike="noStrike">
              <a:solidFill>
                <a:srgbClr val="000000"/>
              </a:solidFill>
              <a:uFill>
                <a:solidFill>
                  <a:srgbClr val="ffffff"/>
                </a:solidFill>
              </a:uFill>
              <a:latin typeface="Arial"/>
            </a:endParaRPr>
          </a:p>
          <a:p>
            <a:pPr marL="338040" indent="-337680">
              <a:lnSpc>
                <a:spcPct val="100000"/>
              </a:lnSpc>
              <a:buClr>
                <a:srgbClr val="000000"/>
              </a:buClr>
              <a:buFont typeface="Symbol" charset="2"/>
              <a:buChar char=""/>
            </a:pPr>
            <a:r>
              <a:rPr b="0" lang="en-US" sz="2800" spc="-1" strike="noStrike">
                <a:solidFill>
                  <a:srgbClr val="000000"/>
                </a:solidFill>
                <a:uFill>
                  <a:solidFill>
                    <a:srgbClr val="ffffff"/>
                  </a:solidFill>
                </a:uFill>
                <a:latin typeface="Times New Roman"/>
              </a:rPr>
              <a:t>Akıllı davranmak nedir?</a:t>
            </a:r>
            <a:endParaRPr b="0" lang="en-US" sz="1800" spc="-1" strike="noStrike">
              <a:solidFill>
                <a:srgbClr val="000000"/>
              </a:solidFill>
              <a:uFill>
                <a:solidFill>
                  <a:srgbClr val="ffffff"/>
                </a:solidFill>
              </a:uFill>
              <a:latin typeface="Arial"/>
            </a:endParaRPr>
          </a:p>
        </p:txBody>
      </p:sp>
      <p:sp>
        <p:nvSpPr>
          <p:cNvPr id="220" name="CustomShape 2"/>
          <p:cNvSpPr/>
          <p:nvPr/>
        </p:nvSpPr>
        <p:spPr>
          <a:xfrm>
            <a:off x="7524720" y="1773360"/>
            <a:ext cx="1130040" cy="216036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en-US" sz="8000" spc="-1" strike="noStrike">
                <a:solidFill>
                  <a:srgbClr val="ffff00"/>
                </a:solidFill>
                <a:uFill>
                  <a:solidFill>
                    <a:srgbClr val="ffffff"/>
                  </a:solidFill>
                </a:uFill>
                <a:latin typeface="Impact"/>
              </a:rPr>
              <a:t>?</a:t>
            </a:r>
            <a:endParaRPr b="0" lang="en-US" sz="1800" spc="-1" strike="noStrike">
              <a:solidFill>
                <a:srgbClr val="000000"/>
              </a:solidFill>
              <a:uFill>
                <a:solidFill>
                  <a:srgbClr val="ffffff"/>
                </a:solidFill>
              </a:uFill>
              <a:latin typeface="Arial"/>
            </a:endParaRPr>
          </a:p>
        </p:txBody>
      </p:sp>
      <p:sp>
        <p:nvSpPr>
          <p:cNvPr id="221" name="CustomShape 3"/>
          <p:cNvSpPr/>
          <p:nvPr/>
        </p:nvSpPr>
        <p:spPr>
          <a:xfrm>
            <a:off x="2195640" y="692280"/>
            <a:ext cx="6192360" cy="639000"/>
          </a:xfrm>
          <a:prstGeom prst="rect">
            <a:avLst/>
          </a:prstGeom>
          <a:noFill/>
          <a:ln>
            <a:noFill/>
          </a:ln>
        </p:spPr>
        <p:style>
          <a:lnRef idx="0"/>
          <a:fillRef idx="0"/>
          <a:effectRef idx="0"/>
          <a:fontRef idx="minor"/>
        </p:style>
        <p:txBody>
          <a:bodyPr lIns="90000" rIns="90000" tIns="45000" bIns="45000"/>
          <a:p>
            <a:pPr>
              <a:lnSpc>
                <a:spcPct val="100000"/>
              </a:lnSpc>
            </a:pPr>
            <a:r>
              <a:rPr b="0" lang="en-US" sz="3600" spc="-1" strike="noStrike">
                <a:solidFill>
                  <a:srgbClr val="660066"/>
                </a:solidFill>
                <a:uFill>
                  <a:solidFill>
                    <a:srgbClr val="ffffff"/>
                  </a:solidFill>
                </a:uFill>
                <a:latin typeface="Times New Roman"/>
              </a:rPr>
              <a:t>Yapay Zeka nedir?</a:t>
            </a:r>
            <a:endParaRPr b="0" lang="en-US"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Yapay Zeka nedir?</a:t>
            </a:r>
            <a:endParaRPr b="0" lang="en-GB" sz="4400" spc="-1" strike="noStrike">
              <a:solidFill>
                <a:srgbClr val="660066"/>
              </a:solidFill>
              <a:uFill>
                <a:solidFill>
                  <a:srgbClr val="ffffff"/>
                </a:solidFill>
              </a:uFill>
              <a:latin typeface="Times New Roman"/>
            </a:endParaRPr>
          </a:p>
        </p:txBody>
      </p:sp>
      <p:sp>
        <p:nvSpPr>
          <p:cNvPr id="223" name="TextShape 2"/>
          <p:cNvSpPr txBox="1"/>
          <p:nvPr/>
        </p:nvSpPr>
        <p:spPr>
          <a:xfrm>
            <a:off x="662040" y="1905120"/>
            <a:ext cx="7772040" cy="411444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Kesin tanımı yok! Bazen “Hesaplamaya dayalı Zeka- </a:t>
            </a:r>
            <a:r>
              <a:rPr b="0" lang="en-GB" sz="2400" spc="-1" strike="noStrike">
                <a:solidFill>
                  <a:srgbClr val="660066"/>
                </a:solidFill>
                <a:uFill>
                  <a:solidFill>
                    <a:srgbClr val="ffffff"/>
                  </a:solidFill>
                </a:uFill>
                <a:latin typeface="Times New Roman"/>
              </a:rPr>
              <a:t>Computational Intelligence</a:t>
            </a:r>
            <a:r>
              <a:rPr b="0" lang="en-GB" sz="3200" spc="-1" strike="noStrike">
                <a:solidFill>
                  <a:srgbClr val="660066"/>
                </a:solidFill>
                <a:uFill>
                  <a:solidFill>
                    <a:srgbClr val="ffffff"/>
                  </a:solidFill>
                </a:uFill>
                <a:latin typeface="Times New Roman"/>
              </a:rPr>
              <a:t>” de adlandırılır.</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 kavramı 1957 yılında Dartmouth New Hampshire’de yapılan bir konferansta ortaya atılmıştır. Bu konferansta  insan zekasının benzetişiminin oluşturulması ve düşünen bilgisayarlar sorunları tartışılırdı</a:t>
            </a:r>
            <a:endParaRPr b="0" lang="en-GB" sz="3200" spc="-1" strike="noStrike">
              <a:solidFill>
                <a:srgbClr val="660066"/>
              </a:solidFill>
              <a:uFill>
                <a:solidFill>
                  <a:srgbClr val="ffffff"/>
                </a:solidFill>
              </a:uFill>
              <a:latin typeface="Times New Roman"/>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Yapay Zeka nedir?</a:t>
            </a:r>
            <a:endParaRPr b="0" lang="en-GB" sz="4400" spc="-1" strike="noStrike">
              <a:solidFill>
                <a:srgbClr val="660066"/>
              </a:solidFill>
              <a:uFill>
                <a:solidFill>
                  <a:srgbClr val="ffffff"/>
                </a:solidFill>
              </a:uFill>
              <a:latin typeface="Times New Roman"/>
            </a:endParaRPr>
          </a:p>
        </p:txBody>
      </p:sp>
      <p:sp>
        <p:nvSpPr>
          <p:cNvPr id="225" name="TextShape 2"/>
          <p:cNvSpPr txBox="1"/>
          <p:nvPr/>
        </p:nvSpPr>
        <p:spPr>
          <a:xfrm>
            <a:off x="468360" y="1413000"/>
            <a:ext cx="8457840" cy="4642920"/>
          </a:xfrm>
          <a:prstGeom prst="rect">
            <a:avLst/>
          </a:prstGeom>
          <a:noFill/>
          <a:ln>
            <a:noFill/>
          </a:ln>
        </p:spPr>
        <p:txBody>
          <a:bodyPr lIns="92160" rIns="92160" tIns="46080" bIns="46080"/>
          <a:p>
            <a:pPr marL="343080" indent="-342720" algn="r">
              <a:lnSpc>
                <a:spcPct val="100000"/>
              </a:lnSpc>
            </a:pPr>
            <a:endParaRPr b="0" lang="en-GB" sz="3200" spc="-1" strike="noStrike">
              <a:solidFill>
                <a:srgbClr val="660066"/>
              </a:solidFill>
              <a:uFill>
                <a:solidFill>
                  <a:srgbClr val="ffffff"/>
                </a:solidFill>
              </a:uFill>
              <a:latin typeface="Times New Roman"/>
            </a:endParaRPr>
          </a:p>
          <a:p>
            <a:pPr marL="343080" indent="-342720">
              <a:lnSpc>
                <a:spcPct val="100000"/>
              </a:lnSpc>
            </a:pPr>
            <a:r>
              <a:rPr b="0" lang="en-GB" sz="3200" spc="-1" strike="noStrike">
                <a:solidFill>
                  <a:srgbClr val="660066"/>
                </a:solidFill>
                <a:uFill>
                  <a:solidFill>
                    <a:srgbClr val="ffffff"/>
                  </a:solidFill>
                </a:uFill>
                <a:latin typeface="Comic Sans MS"/>
              </a:rPr>
              <a:t>‘</a:t>
            </a:r>
            <a:r>
              <a:rPr b="0" lang="en-GB" sz="3200" spc="-1" strike="noStrike">
                <a:solidFill>
                  <a:srgbClr val="660066"/>
                </a:solidFill>
                <a:uFill>
                  <a:solidFill>
                    <a:srgbClr val="ffffff"/>
                  </a:solidFill>
                </a:uFill>
                <a:latin typeface="Comic Sans MS"/>
              </a:rPr>
              <a:t>düşünme ve akıllı davranış mekanizmasının bilimsel anlatımı ve bu mekanizmanın makinelerde somutlandırılması’</a:t>
            </a:r>
            <a:endParaRPr b="0" lang="en-GB" sz="3200" spc="-1" strike="noStrike">
              <a:solidFill>
                <a:srgbClr val="660066"/>
              </a:solidFill>
              <a:uFill>
                <a:solidFill>
                  <a:srgbClr val="ffffff"/>
                </a:solidFill>
              </a:uFill>
              <a:latin typeface="Times New Roman"/>
            </a:endParaRPr>
          </a:p>
          <a:p>
            <a:pPr marL="343080" indent="-342720" algn="r">
              <a:lnSpc>
                <a:spcPct val="100000"/>
              </a:lnSpc>
            </a:pPr>
            <a:r>
              <a:rPr b="0" lang="en-GB" sz="3200" spc="-1" strike="noStrike">
                <a:solidFill>
                  <a:srgbClr val="660066"/>
                </a:solidFill>
                <a:uFill>
                  <a:solidFill>
                    <a:srgbClr val="ffffff"/>
                  </a:solidFill>
                </a:uFill>
                <a:latin typeface="Times New Roman"/>
              </a:rPr>
              <a:t>	</a:t>
            </a:r>
            <a:r>
              <a:rPr b="0" lang="en-GB" sz="3200" spc="-1" strike="noStrike">
                <a:solidFill>
                  <a:srgbClr val="660066"/>
                </a:solidFill>
                <a:uFill>
                  <a:solidFill>
                    <a:srgbClr val="ffffff"/>
                  </a:solidFill>
                </a:uFill>
                <a:latin typeface="Times New Roman"/>
              </a:rPr>
              <a:t> </a:t>
            </a:r>
            <a:r>
              <a:rPr b="1" lang="en-GB" sz="2400" spc="-1" strike="noStrike">
                <a:solidFill>
                  <a:srgbClr val="660066"/>
                </a:solidFill>
                <a:uFill>
                  <a:solidFill>
                    <a:srgbClr val="ffffff"/>
                  </a:solidFill>
                </a:uFill>
                <a:latin typeface="Times New Roman"/>
              </a:rPr>
              <a:t>The American Association for Artificial Intelligence.</a:t>
            </a:r>
            <a:endParaRPr b="0" lang="en-GB" sz="3200" spc="-1" strike="noStrike">
              <a:solidFill>
                <a:srgbClr val="660066"/>
              </a:solidFill>
              <a:uFill>
                <a:solidFill>
                  <a:srgbClr val="ffffff"/>
                </a:solidFill>
              </a:uFill>
              <a:latin typeface="Times New Roman"/>
            </a:endParaRPr>
          </a:p>
          <a:p>
            <a:pPr marL="343080" indent="-342720" algn="r">
              <a:lnSpc>
                <a:spcPct val="100000"/>
              </a:lnSpc>
            </a:pPr>
            <a:endParaRPr b="0" lang="en-GB" sz="3200" spc="-1" strike="noStrike">
              <a:solidFill>
                <a:srgbClr val="660066"/>
              </a:solidFill>
              <a:uFill>
                <a:solidFill>
                  <a:srgbClr val="ffffff"/>
                </a:solidFill>
              </a:uFill>
              <a:latin typeface="Times New Roman"/>
            </a:endParaRPr>
          </a:p>
          <a:p>
            <a:pPr marL="343080" indent="-342720" algn="r">
              <a:lnSpc>
                <a:spcPct val="100000"/>
              </a:lnSpc>
            </a:pPr>
            <a:r>
              <a:rPr b="0" lang="en-GB" sz="3200" spc="-1" strike="noStrike">
                <a:solidFill>
                  <a:srgbClr val="660066"/>
                </a:solidFill>
                <a:uFill>
                  <a:solidFill>
                    <a:srgbClr val="ffffff"/>
                  </a:solidFill>
                </a:uFill>
                <a:latin typeface="Comic Sans MS"/>
              </a:rPr>
              <a:t>‘</a:t>
            </a:r>
            <a:r>
              <a:rPr b="0" lang="en-GB" sz="3200" spc="-1" strike="noStrike">
                <a:solidFill>
                  <a:srgbClr val="660066"/>
                </a:solidFill>
                <a:uFill>
                  <a:solidFill>
                    <a:srgbClr val="ffffff"/>
                  </a:solidFill>
                </a:uFill>
                <a:latin typeface="Comic Sans MS"/>
              </a:rPr>
              <a:t>Yapay Zeka, insanın zekasını kullanarak yapa bildiği işleri yapa bilen makinenin oluşturulması hakkında bilimdir.’</a:t>
            </a:r>
            <a:r>
              <a:rPr b="0" lang="en-GB" sz="3200" spc="-1" strike="noStrike">
                <a:solidFill>
                  <a:srgbClr val="660066"/>
                </a:solidFill>
                <a:uFill>
                  <a:solidFill>
                    <a:srgbClr val="ffffff"/>
                  </a:solidFill>
                </a:uFill>
                <a:latin typeface="Comic Sans MS"/>
              </a:rPr>
              <a:t>	</a:t>
            </a:r>
            <a:r>
              <a:rPr b="0" lang="en-GB" sz="3200" spc="-1" strike="noStrike">
                <a:solidFill>
                  <a:srgbClr val="660066"/>
                </a:solidFill>
                <a:uFill>
                  <a:solidFill>
                    <a:srgbClr val="ffffff"/>
                  </a:solidFill>
                </a:uFill>
                <a:latin typeface="Times New Roman"/>
              </a:rPr>
              <a:t>	</a:t>
            </a:r>
            <a:r>
              <a:rPr b="0" lang="en-GB" sz="3200" spc="-1" strike="noStrike">
                <a:solidFill>
                  <a:srgbClr val="660066"/>
                </a:solidFill>
                <a:uFill>
                  <a:solidFill>
                    <a:srgbClr val="ffffff"/>
                  </a:solidFill>
                </a:uFill>
                <a:latin typeface="Times New Roman"/>
              </a:rPr>
              <a:t>	</a:t>
            </a:r>
            <a:r>
              <a:rPr b="0" lang="en-GB" sz="3200" spc="-1" strike="noStrike">
                <a:solidFill>
                  <a:srgbClr val="660066"/>
                </a:solidFill>
                <a:uFill>
                  <a:solidFill>
                    <a:srgbClr val="ffffff"/>
                  </a:solidFill>
                </a:uFill>
                <a:latin typeface="Times New Roman"/>
              </a:rPr>
              <a:t>     </a:t>
            </a:r>
            <a:r>
              <a:rPr b="1" lang="en-GB" sz="2400" spc="-1" strike="noStrike">
                <a:solidFill>
                  <a:srgbClr val="660066"/>
                </a:solidFill>
                <a:uFill>
                  <a:solidFill>
                    <a:srgbClr val="ffffff"/>
                  </a:solidFill>
                </a:uFill>
                <a:latin typeface="Times New Roman"/>
              </a:rPr>
              <a:t>Marvin Minsky.</a:t>
            </a:r>
            <a:endParaRPr b="0" lang="en-GB" sz="3200" spc="-1" strike="noStrike">
              <a:solidFill>
                <a:srgbClr val="660066"/>
              </a:solidFill>
              <a:uFill>
                <a:solidFill>
                  <a:srgbClr val="ffffff"/>
                </a:solidFill>
              </a:uFill>
              <a:latin typeface="Times New Roman"/>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Yapay Zeka Nedir?</a:t>
            </a:r>
            <a:endParaRPr b="0" lang="en-GB" sz="4400" spc="-1" strike="noStrike">
              <a:solidFill>
                <a:srgbClr val="660066"/>
              </a:solidFill>
              <a:uFill>
                <a:solidFill>
                  <a:srgbClr val="ffffff"/>
                </a:solidFill>
              </a:uFill>
              <a:latin typeface="Times New Roman"/>
            </a:endParaRPr>
          </a:p>
        </p:txBody>
      </p:sp>
      <p:sp>
        <p:nvSpPr>
          <p:cNvPr id="227" name="TextShape 2"/>
          <p:cNvSpPr txBox="1"/>
          <p:nvPr/>
        </p:nvSpPr>
        <p:spPr>
          <a:xfrm>
            <a:off x="468360" y="1413000"/>
            <a:ext cx="8457840" cy="464292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Yapay Zeka,  zeki bilgisayar sistemlerinin tasarımı ile ilgilenen bilgisayar bilimidir </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Zeki Bilgisayar Sistemi, insan davranışının zekiliği ile karşılaştırılabilir nitelikler sergileyen sistemdir. </a:t>
            </a:r>
            <a:endParaRPr b="0" lang="en-GB" sz="2400" spc="-1" strike="noStrike">
              <a:solidFill>
                <a:srgbClr val="660066"/>
              </a:solidFill>
              <a:uFill>
                <a:solidFill>
                  <a:srgbClr val="ffffff"/>
                </a:solidFill>
              </a:uFill>
              <a:latin typeface="Times New Roman"/>
            </a:endParaRPr>
          </a:p>
          <a:p>
            <a:pPr lvl="2" marL="1143000" indent="-22824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Örneğin, dilin anlaşılması, öğrenme, sorunların çözümü ve  muhakeme.</a:t>
            </a:r>
            <a:endParaRPr b="0" lang="en-GB" sz="2000" spc="-1" strike="noStrike">
              <a:solidFill>
                <a:srgbClr val="660066"/>
              </a:solidFill>
              <a:uFill>
                <a:solidFill>
                  <a:srgbClr val="ffffff"/>
                </a:solidFill>
              </a:uFill>
              <a:latin typeface="Times New Roman"/>
            </a:endParaRPr>
          </a:p>
          <a:p>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a:t>
            </a:r>
            <a:r>
              <a:rPr b="0" lang="en-GB" sz="2400" spc="-1" strike="noStrike">
                <a:solidFill>
                  <a:srgbClr val="660066"/>
                </a:solidFill>
                <a:uFill>
                  <a:solidFill>
                    <a:srgbClr val="ffffff"/>
                  </a:solidFill>
                </a:uFill>
                <a:latin typeface="Times New Roman"/>
              </a:rPr>
              <a:t>Temiz”  Yapay Zeka uygulamalarının da (örneğin, sanayi robotları, teşhis sistemleri (</a:t>
            </a:r>
            <a:r>
              <a:rPr b="1" i="1" lang="en-GB" sz="2400" spc="-1" strike="noStrike">
                <a:solidFill>
                  <a:srgbClr val="660066"/>
                </a:solidFill>
                <a:uFill>
                  <a:solidFill>
                    <a:srgbClr val="ffffff"/>
                  </a:solidFill>
                </a:uFill>
                <a:latin typeface="Times New Roman"/>
              </a:rPr>
              <a:t>böyle bir sistem American Medical Association tarafından beğenilmiş ve şu anda dünyanın yüzlerle hastanesinde  uygulanmaktadır</a:t>
            </a:r>
            <a:r>
              <a:rPr b="0" lang="en-GB" sz="2400" spc="-1" strike="noStrike">
                <a:solidFill>
                  <a:srgbClr val="660066"/>
                </a:solidFill>
                <a:uFill>
                  <a:solidFill>
                    <a:srgbClr val="ffffff"/>
                  </a:solidFill>
                </a:uFill>
                <a:latin typeface="Times New Roman"/>
              </a:rPr>
              <a:t>) olmasına bakmayarak, Yapa Zeka uygulamalarında genellikle, diğer bilim ve mühendislik dallarının  katkısı fazladır</a:t>
            </a:r>
            <a:endParaRPr b="0" lang="en-GB" sz="3200" spc="-1" strike="noStrike">
              <a:solidFill>
                <a:srgbClr val="660066"/>
              </a:solidFill>
              <a:uFill>
                <a:solidFill>
                  <a:srgbClr val="ffffff"/>
                </a:solidFill>
              </a:uFill>
              <a:latin typeface="Times New Roman"/>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extShape 1"/>
          <p:cNvSpPr txBox="1"/>
          <p:nvPr/>
        </p:nvSpPr>
        <p:spPr>
          <a:xfrm>
            <a:off x="1905120" y="228600"/>
            <a:ext cx="7086240" cy="752040"/>
          </a:xfrm>
          <a:prstGeom prst="rect">
            <a:avLst/>
          </a:prstGeom>
          <a:noFill/>
          <a:ln>
            <a:noFill/>
          </a:ln>
        </p:spPr>
        <p:txBody>
          <a:bodyPr lIns="92160" rIns="92160" tIns="46080" bIns="46080" anchor="ctr"/>
          <a:p>
            <a:pPr>
              <a:lnSpc>
                <a:spcPct val="100000"/>
              </a:lnSpc>
            </a:pPr>
            <a:r>
              <a:rPr b="0" lang="en-GB" sz="4000" spc="-1" strike="noStrike">
                <a:solidFill>
                  <a:srgbClr val="000099"/>
                </a:solidFill>
                <a:uFill>
                  <a:solidFill>
                    <a:srgbClr val="ffffff"/>
                  </a:solidFill>
                </a:uFill>
                <a:latin typeface="Times New Roman"/>
              </a:rPr>
              <a:t>YZ’nin temeli</a:t>
            </a:r>
            <a:endParaRPr b="0" lang="en-GB" sz="4400" spc="-1" strike="noStrike">
              <a:solidFill>
                <a:srgbClr val="660066"/>
              </a:solidFill>
              <a:uFill>
                <a:solidFill>
                  <a:srgbClr val="ffffff"/>
                </a:solidFill>
              </a:uFill>
              <a:latin typeface="Times New Roman"/>
            </a:endParaRPr>
          </a:p>
        </p:txBody>
      </p:sp>
      <p:sp>
        <p:nvSpPr>
          <p:cNvPr id="229" name="TextShape 2"/>
          <p:cNvSpPr txBox="1"/>
          <p:nvPr/>
        </p:nvSpPr>
        <p:spPr>
          <a:xfrm>
            <a:off x="539640" y="1268280"/>
            <a:ext cx="8280000" cy="411444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800" spc="-1" strike="noStrike">
                <a:solidFill>
                  <a:srgbClr val="ff3399"/>
                </a:solidFill>
                <a:uFill>
                  <a:solidFill>
                    <a:srgbClr val="ffffff"/>
                  </a:solidFill>
                </a:uFill>
                <a:latin typeface="Times New Roman"/>
              </a:rPr>
              <a:t>YZ’nin temelinde  bir sıra bilimler dayanmaktadır:</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Bilgisayar bilimleri ve mühendisliği (donanım ve yazılım)</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felsefe (muhakeme  kuralları)</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matematik (mantık, algoritmalar, optimizasyon)</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Kavram bilimi ve psikoloji (insanın yüksek seviyede düşünme sürecinin  modelleştirilmesi)</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Sinir bilimi (insanın aşağı seviyede beyin faaliyetinin modelleştirilmesi)</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dilbilim</a:t>
            </a:r>
            <a:endParaRPr b="0" lang="en-GB" sz="2400" spc="-1" strike="noStrike">
              <a:solidFill>
                <a:srgbClr val="660066"/>
              </a:solidFill>
              <a:uFill>
                <a:solidFill>
                  <a:srgbClr val="ffffff"/>
                </a:solidFill>
              </a:uFill>
              <a:latin typeface="Times New Roman"/>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TextShape 1"/>
          <p:cNvSpPr txBox="1"/>
          <p:nvPr/>
        </p:nvSpPr>
        <p:spPr>
          <a:xfrm>
            <a:off x="1066680" y="228600"/>
            <a:ext cx="7772040" cy="114264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Yapay Zeka’nın temeli</a:t>
            </a:r>
            <a:endParaRPr b="0" lang="en-GB" sz="4400" spc="-1" strike="noStrike">
              <a:solidFill>
                <a:srgbClr val="660066"/>
              </a:solidFill>
              <a:uFill>
                <a:solidFill>
                  <a:srgbClr val="ffffff"/>
                </a:solidFill>
              </a:uFill>
              <a:latin typeface="Times New Roman"/>
            </a:endParaRPr>
          </a:p>
        </p:txBody>
      </p:sp>
      <p:sp>
        <p:nvSpPr>
          <p:cNvPr id="231" name="CustomShape 2"/>
          <p:cNvSpPr/>
          <p:nvPr/>
        </p:nvSpPr>
        <p:spPr>
          <a:xfrm>
            <a:off x="3809880" y="1143000"/>
            <a:ext cx="18284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000" spc="-1" strike="noStrike">
                <a:solidFill>
                  <a:srgbClr val="e7f9ff"/>
                </a:solidFill>
                <a:uFill>
                  <a:solidFill>
                    <a:srgbClr val="ffffff"/>
                  </a:solidFill>
                </a:uFill>
                <a:latin typeface="Times New Roman"/>
              </a:rPr>
              <a:t>Bilgisayar</a:t>
            </a:r>
            <a:endParaRPr b="0" lang="en-US" sz="1800" spc="-1" strike="noStrike">
              <a:solidFill>
                <a:srgbClr val="000000"/>
              </a:solidFill>
              <a:uFill>
                <a:solidFill>
                  <a:srgbClr val="ffffff"/>
                </a:solidFill>
              </a:uFill>
              <a:latin typeface="Arial"/>
            </a:endParaRPr>
          </a:p>
          <a:p>
            <a:pPr algn="ctr">
              <a:lnSpc>
                <a:spcPct val="100000"/>
              </a:lnSpc>
            </a:pPr>
            <a:r>
              <a:rPr b="1" lang="en-US" sz="2000" spc="-1" strike="noStrike">
                <a:solidFill>
                  <a:srgbClr val="e7f9ff"/>
                </a:solidFill>
                <a:uFill>
                  <a:solidFill>
                    <a:srgbClr val="ffffff"/>
                  </a:solidFill>
                </a:uFill>
                <a:latin typeface="Times New Roman"/>
              </a:rPr>
              <a:t>Bilimi &amp; </a:t>
            </a:r>
            <a:endParaRPr b="0" lang="en-US" sz="1800" spc="-1" strike="noStrike">
              <a:solidFill>
                <a:srgbClr val="000000"/>
              </a:solidFill>
              <a:uFill>
                <a:solidFill>
                  <a:srgbClr val="ffffff"/>
                </a:solidFill>
              </a:uFill>
              <a:latin typeface="Arial"/>
            </a:endParaRPr>
          </a:p>
          <a:p>
            <a:pPr algn="ctr">
              <a:lnSpc>
                <a:spcPct val="100000"/>
              </a:lnSpc>
            </a:pPr>
            <a:r>
              <a:rPr b="1" lang="en-US" sz="2000" spc="-1" strike="noStrike">
                <a:solidFill>
                  <a:srgbClr val="e7f9ff"/>
                </a:solidFill>
                <a:uFill>
                  <a:solidFill>
                    <a:srgbClr val="ffffff"/>
                  </a:solidFill>
                </a:uFill>
                <a:latin typeface="Times New Roman"/>
              </a:rPr>
              <a:t>Mühendisliği</a:t>
            </a:r>
            <a:endParaRPr b="0" lang="en-US" sz="1800" spc="-1" strike="noStrike">
              <a:solidFill>
                <a:srgbClr val="000000"/>
              </a:solidFill>
              <a:uFill>
                <a:solidFill>
                  <a:srgbClr val="ffffff"/>
                </a:solidFill>
              </a:uFill>
              <a:latin typeface="Arial"/>
            </a:endParaRPr>
          </a:p>
        </p:txBody>
      </p:sp>
      <p:sp>
        <p:nvSpPr>
          <p:cNvPr id="232" name="CustomShape 3"/>
          <p:cNvSpPr/>
          <p:nvPr/>
        </p:nvSpPr>
        <p:spPr>
          <a:xfrm>
            <a:off x="3657600" y="2743200"/>
            <a:ext cx="2133360" cy="2133360"/>
          </a:xfrm>
          <a:prstGeom prst="ellipse">
            <a:avLst/>
          </a:prstGeom>
          <a:solidFill>
            <a:srgbClr val="ff3300"/>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10600" spc="-1" strike="noStrike">
                <a:solidFill>
                  <a:srgbClr val="660066"/>
                </a:solidFill>
                <a:uFill>
                  <a:solidFill>
                    <a:srgbClr val="ffffff"/>
                  </a:solidFill>
                </a:uFill>
                <a:latin typeface="Times New Roman"/>
              </a:rPr>
              <a:t>YZ</a:t>
            </a:r>
            <a:endParaRPr b="0" lang="en-US" sz="1800" spc="-1" strike="noStrike">
              <a:solidFill>
                <a:srgbClr val="000000"/>
              </a:solidFill>
              <a:uFill>
                <a:solidFill>
                  <a:srgbClr val="ffffff"/>
                </a:solidFill>
              </a:uFill>
              <a:latin typeface="Arial"/>
            </a:endParaRPr>
          </a:p>
        </p:txBody>
      </p:sp>
      <p:sp>
        <p:nvSpPr>
          <p:cNvPr id="233" name="CustomShape 4"/>
          <p:cNvSpPr/>
          <p:nvPr/>
        </p:nvSpPr>
        <p:spPr>
          <a:xfrm>
            <a:off x="1219320" y="1600200"/>
            <a:ext cx="18284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400" spc="-1" strike="noStrike">
                <a:solidFill>
                  <a:srgbClr val="e7f9ff"/>
                </a:solidFill>
                <a:uFill>
                  <a:solidFill>
                    <a:srgbClr val="ffffff"/>
                  </a:solidFill>
                </a:uFill>
                <a:latin typeface="Times New Roman"/>
              </a:rPr>
              <a:t>Matematik</a:t>
            </a:r>
            <a:endParaRPr b="0" lang="en-US" sz="1800" spc="-1" strike="noStrike">
              <a:solidFill>
                <a:srgbClr val="000000"/>
              </a:solidFill>
              <a:uFill>
                <a:solidFill>
                  <a:srgbClr val="ffffff"/>
                </a:solidFill>
              </a:uFill>
              <a:latin typeface="Arial"/>
            </a:endParaRPr>
          </a:p>
        </p:txBody>
      </p:sp>
      <p:sp>
        <p:nvSpPr>
          <p:cNvPr id="234" name="CustomShape 5"/>
          <p:cNvSpPr/>
          <p:nvPr/>
        </p:nvSpPr>
        <p:spPr>
          <a:xfrm>
            <a:off x="3809880" y="5257800"/>
            <a:ext cx="18410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400" spc="-1" strike="noStrike">
                <a:solidFill>
                  <a:srgbClr val="e7f9ff"/>
                </a:solidFill>
                <a:uFill>
                  <a:solidFill>
                    <a:srgbClr val="ffffff"/>
                  </a:solidFill>
                </a:uFill>
                <a:latin typeface="Times New Roman"/>
              </a:rPr>
              <a:t>Kavram Bilimi</a:t>
            </a:r>
            <a:endParaRPr b="0" lang="en-US" sz="1800" spc="-1" strike="noStrike">
              <a:solidFill>
                <a:srgbClr val="000000"/>
              </a:solidFill>
              <a:uFill>
                <a:solidFill>
                  <a:srgbClr val="ffffff"/>
                </a:solidFill>
              </a:uFill>
              <a:latin typeface="Arial"/>
            </a:endParaRPr>
          </a:p>
        </p:txBody>
      </p:sp>
      <p:sp>
        <p:nvSpPr>
          <p:cNvPr id="235" name="CustomShape 6"/>
          <p:cNvSpPr/>
          <p:nvPr/>
        </p:nvSpPr>
        <p:spPr>
          <a:xfrm>
            <a:off x="6248520" y="1600200"/>
            <a:ext cx="18284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400" spc="-1" strike="noStrike">
                <a:solidFill>
                  <a:srgbClr val="e7f9ff"/>
                </a:solidFill>
                <a:uFill>
                  <a:solidFill>
                    <a:srgbClr val="ffffff"/>
                  </a:solidFill>
                </a:uFill>
                <a:latin typeface="Times New Roman"/>
              </a:rPr>
              <a:t>Felsefe</a:t>
            </a:r>
            <a:endParaRPr b="0" lang="en-US" sz="1800" spc="-1" strike="noStrike">
              <a:solidFill>
                <a:srgbClr val="000000"/>
              </a:solidFill>
              <a:uFill>
                <a:solidFill>
                  <a:srgbClr val="ffffff"/>
                </a:solidFill>
              </a:uFill>
              <a:latin typeface="Arial"/>
            </a:endParaRPr>
          </a:p>
        </p:txBody>
      </p:sp>
      <p:sp>
        <p:nvSpPr>
          <p:cNvPr id="236" name="CustomShape 7"/>
          <p:cNvSpPr/>
          <p:nvPr/>
        </p:nvSpPr>
        <p:spPr>
          <a:xfrm>
            <a:off x="1371600" y="4952880"/>
            <a:ext cx="18284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400" spc="-1" strike="noStrike">
                <a:solidFill>
                  <a:srgbClr val="e7f9ff"/>
                </a:solidFill>
                <a:uFill>
                  <a:solidFill>
                    <a:srgbClr val="ffffff"/>
                  </a:solidFill>
                </a:uFill>
                <a:latin typeface="Times New Roman"/>
              </a:rPr>
              <a:t>Psikoloji</a:t>
            </a:r>
            <a:endParaRPr b="0" lang="en-US" sz="1800" spc="-1" strike="noStrike">
              <a:solidFill>
                <a:srgbClr val="000000"/>
              </a:solidFill>
              <a:uFill>
                <a:solidFill>
                  <a:srgbClr val="ffffff"/>
                </a:solidFill>
              </a:uFill>
              <a:latin typeface="Arial"/>
            </a:endParaRPr>
          </a:p>
        </p:txBody>
      </p:sp>
      <p:sp>
        <p:nvSpPr>
          <p:cNvPr id="237" name="CustomShape 8"/>
          <p:cNvSpPr/>
          <p:nvPr/>
        </p:nvSpPr>
        <p:spPr>
          <a:xfrm>
            <a:off x="6477120" y="4952880"/>
            <a:ext cx="18284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400" spc="-1" strike="noStrike">
                <a:solidFill>
                  <a:srgbClr val="e7f9ff"/>
                </a:solidFill>
                <a:uFill>
                  <a:solidFill>
                    <a:srgbClr val="ffffff"/>
                  </a:solidFill>
                </a:uFill>
                <a:latin typeface="Times New Roman"/>
              </a:rPr>
              <a:t>Dilbilim</a:t>
            </a:r>
            <a:endParaRPr b="0" lang="en-US" sz="1800" spc="-1" strike="noStrike">
              <a:solidFill>
                <a:srgbClr val="000000"/>
              </a:solidFill>
              <a:uFill>
                <a:solidFill>
                  <a:srgbClr val="ffffff"/>
                </a:solidFill>
              </a:uFill>
              <a:latin typeface="Arial"/>
            </a:endParaRPr>
          </a:p>
        </p:txBody>
      </p:sp>
      <p:sp>
        <p:nvSpPr>
          <p:cNvPr id="238" name="CustomShape 9"/>
          <p:cNvSpPr/>
          <p:nvPr/>
        </p:nvSpPr>
        <p:spPr>
          <a:xfrm>
            <a:off x="6934320" y="3200400"/>
            <a:ext cx="18284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800" spc="-1" strike="noStrike">
                <a:solidFill>
                  <a:srgbClr val="e7f9ff"/>
                </a:solidFill>
                <a:uFill>
                  <a:solidFill>
                    <a:srgbClr val="ffffff"/>
                  </a:solidFill>
                </a:uFill>
                <a:latin typeface="Times New Roman"/>
              </a:rPr>
              <a:t>Biyoloji</a:t>
            </a:r>
            <a:endParaRPr b="0" lang="en-US" sz="1800" spc="-1" strike="noStrike">
              <a:solidFill>
                <a:srgbClr val="000000"/>
              </a:solidFill>
              <a:uFill>
                <a:solidFill>
                  <a:srgbClr val="ffffff"/>
                </a:solidFill>
              </a:uFill>
              <a:latin typeface="Arial"/>
            </a:endParaRPr>
          </a:p>
        </p:txBody>
      </p:sp>
      <p:sp>
        <p:nvSpPr>
          <p:cNvPr id="239" name="CustomShape 10"/>
          <p:cNvSpPr/>
          <p:nvPr/>
        </p:nvSpPr>
        <p:spPr>
          <a:xfrm>
            <a:off x="228600" y="3200400"/>
            <a:ext cx="1828440" cy="1294920"/>
          </a:xfrm>
          <a:prstGeom prst="ellipse">
            <a:avLst/>
          </a:prstGeom>
          <a:solidFill>
            <a:schemeClr val="accent1"/>
          </a:solidFill>
          <a:ln w="9360">
            <a:solidFill>
              <a:schemeClr val="tx1"/>
            </a:solidFill>
            <a:round/>
          </a:ln>
        </p:spPr>
        <p:style>
          <a:lnRef idx="0"/>
          <a:fillRef idx="0"/>
          <a:effectRef idx="0"/>
          <a:fontRef idx="minor"/>
        </p:style>
        <p:txBody>
          <a:bodyPr wrap="none" lIns="90000" rIns="90000" tIns="45000" bIns="45000" anchor="ctr"/>
          <a:p>
            <a:pPr algn="ctr">
              <a:lnSpc>
                <a:spcPct val="100000"/>
              </a:lnSpc>
            </a:pPr>
            <a:r>
              <a:rPr b="1" lang="en-US" sz="2400" spc="-1" strike="noStrike">
                <a:solidFill>
                  <a:srgbClr val="e7f9ff"/>
                </a:solidFill>
                <a:uFill>
                  <a:solidFill>
                    <a:srgbClr val="ffffff"/>
                  </a:solidFill>
                </a:uFill>
                <a:latin typeface="Times New Roman"/>
              </a:rPr>
              <a:t>İktisat</a:t>
            </a:r>
            <a:endParaRPr b="0" lang="en-US" sz="1800" spc="-1" strike="noStrike">
              <a:solidFill>
                <a:srgbClr val="000000"/>
              </a:solidFill>
              <a:uFill>
                <a:solidFill>
                  <a:srgbClr val="ffffff"/>
                </a:solidFill>
              </a:uFill>
              <a:latin typeface="Arial"/>
            </a:endParaRPr>
          </a:p>
        </p:txBody>
      </p:sp>
      <p:sp>
        <p:nvSpPr>
          <p:cNvPr id="240" name="Line 11"/>
          <p:cNvSpPr/>
          <p:nvPr/>
        </p:nvSpPr>
        <p:spPr>
          <a:xfrm>
            <a:off x="2771640" y="2781000"/>
            <a:ext cx="936720" cy="576360"/>
          </a:xfrm>
          <a:prstGeom prst="line">
            <a:avLst/>
          </a:prstGeom>
          <a:ln w="28440">
            <a:solidFill>
              <a:schemeClr val="tx1"/>
            </a:solidFill>
            <a:round/>
          </a:ln>
        </p:spPr>
        <p:style>
          <a:lnRef idx="0"/>
          <a:fillRef idx="0"/>
          <a:effectRef idx="0"/>
          <a:fontRef idx="minor"/>
        </p:style>
      </p:sp>
      <p:sp>
        <p:nvSpPr>
          <p:cNvPr id="241" name="Line 12"/>
          <p:cNvSpPr/>
          <p:nvPr/>
        </p:nvSpPr>
        <p:spPr>
          <a:xfrm flipV="1">
            <a:off x="2050920" y="3860640"/>
            <a:ext cx="1584360" cy="144360"/>
          </a:xfrm>
          <a:prstGeom prst="line">
            <a:avLst/>
          </a:prstGeom>
          <a:ln w="28440">
            <a:solidFill>
              <a:schemeClr val="tx1"/>
            </a:solidFill>
            <a:round/>
          </a:ln>
        </p:spPr>
        <p:style>
          <a:lnRef idx="0"/>
          <a:fillRef idx="0"/>
          <a:effectRef idx="0"/>
          <a:fontRef idx="minor"/>
        </p:style>
      </p:sp>
      <p:sp>
        <p:nvSpPr>
          <p:cNvPr id="242" name="Line 13"/>
          <p:cNvSpPr/>
          <p:nvPr/>
        </p:nvSpPr>
        <p:spPr>
          <a:xfrm>
            <a:off x="4716360" y="2420640"/>
            <a:ext cx="360" cy="287280"/>
          </a:xfrm>
          <a:prstGeom prst="line">
            <a:avLst/>
          </a:prstGeom>
          <a:ln w="28440">
            <a:solidFill>
              <a:schemeClr val="tx1"/>
            </a:solidFill>
            <a:round/>
          </a:ln>
        </p:spPr>
        <p:style>
          <a:lnRef idx="0"/>
          <a:fillRef idx="0"/>
          <a:effectRef idx="0"/>
          <a:fontRef idx="minor"/>
        </p:style>
      </p:sp>
      <p:sp>
        <p:nvSpPr>
          <p:cNvPr id="243" name="Line 14"/>
          <p:cNvSpPr/>
          <p:nvPr/>
        </p:nvSpPr>
        <p:spPr>
          <a:xfrm flipH="1">
            <a:off x="5651280" y="2781000"/>
            <a:ext cx="936720" cy="576360"/>
          </a:xfrm>
          <a:prstGeom prst="line">
            <a:avLst/>
          </a:prstGeom>
          <a:ln w="28440">
            <a:solidFill>
              <a:schemeClr val="tx1"/>
            </a:solidFill>
            <a:round/>
          </a:ln>
        </p:spPr>
        <p:style>
          <a:lnRef idx="0"/>
          <a:fillRef idx="0"/>
          <a:effectRef idx="0"/>
          <a:fontRef idx="minor"/>
        </p:style>
      </p:sp>
      <p:sp>
        <p:nvSpPr>
          <p:cNvPr id="244" name="Line 15"/>
          <p:cNvSpPr/>
          <p:nvPr/>
        </p:nvSpPr>
        <p:spPr>
          <a:xfrm flipH="1">
            <a:off x="5795640" y="3789360"/>
            <a:ext cx="1081080" cy="360"/>
          </a:xfrm>
          <a:prstGeom prst="line">
            <a:avLst/>
          </a:prstGeom>
          <a:ln w="28440">
            <a:solidFill>
              <a:schemeClr val="tx1"/>
            </a:solidFill>
            <a:round/>
          </a:ln>
        </p:spPr>
        <p:style>
          <a:lnRef idx="0"/>
          <a:fillRef idx="0"/>
          <a:effectRef idx="0"/>
          <a:fontRef idx="minor"/>
        </p:style>
      </p:sp>
      <p:sp>
        <p:nvSpPr>
          <p:cNvPr id="245" name="Line 16"/>
          <p:cNvSpPr/>
          <p:nvPr/>
        </p:nvSpPr>
        <p:spPr>
          <a:xfrm>
            <a:off x="4572000" y="4868640"/>
            <a:ext cx="360" cy="360360"/>
          </a:xfrm>
          <a:prstGeom prst="line">
            <a:avLst/>
          </a:prstGeom>
          <a:ln w="28440">
            <a:solidFill>
              <a:schemeClr val="tx1"/>
            </a:solidFill>
            <a:round/>
          </a:ln>
        </p:spPr>
        <p:style>
          <a:lnRef idx="0"/>
          <a:fillRef idx="0"/>
          <a:effectRef idx="0"/>
          <a:fontRef idx="minor"/>
        </p:style>
      </p:sp>
      <p:sp>
        <p:nvSpPr>
          <p:cNvPr id="246" name="Line 17"/>
          <p:cNvSpPr/>
          <p:nvPr/>
        </p:nvSpPr>
        <p:spPr>
          <a:xfrm>
            <a:off x="5651280" y="4365360"/>
            <a:ext cx="1152720" cy="719280"/>
          </a:xfrm>
          <a:prstGeom prst="line">
            <a:avLst/>
          </a:prstGeom>
          <a:ln w="28440">
            <a:solidFill>
              <a:schemeClr val="tx1"/>
            </a:solidFill>
            <a:round/>
          </a:ln>
        </p:spPr>
        <p:style>
          <a:lnRef idx="0"/>
          <a:fillRef idx="0"/>
          <a:effectRef idx="0"/>
          <a:fontRef idx="minor"/>
        </p:style>
      </p:sp>
      <p:sp>
        <p:nvSpPr>
          <p:cNvPr id="247" name="Line 18"/>
          <p:cNvSpPr/>
          <p:nvPr/>
        </p:nvSpPr>
        <p:spPr>
          <a:xfrm flipH="1">
            <a:off x="2771640" y="4365360"/>
            <a:ext cx="1008000" cy="647640"/>
          </a:xfrm>
          <a:prstGeom prst="line">
            <a:avLst/>
          </a:prstGeom>
          <a:ln w="28440">
            <a:solidFill>
              <a:schemeClr val="tx1"/>
            </a:solidFill>
            <a:round/>
          </a:ln>
        </p:spPr>
        <p:style>
          <a:lnRef idx="0"/>
          <a:fillRef idx="0"/>
          <a:effectRef idx="0"/>
          <a:fontRef idx="minor"/>
        </p:style>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250920" y="260280"/>
            <a:ext cx="8686440" cy="5733360"/>
          </a:xfrm>
          <a:prstGeom prst="rect">
            <a:avLst/>
          </a:prstGeom>
          <a:noFill/>
          <a:ln>
            <a:noFill/>
          </a:ln>
        </p:spPr>
        <p:style>
          <a:lnRef idx="0"/>
          <a:fillRef idx="0"/>
          <a:effectRef idx="0"/>
          <a:fontRef idx="minor"/>
        </p:style>
        <p:txBody>
          <a:bodyPr lIns="90000" rIns="90000" tIns="45000" bIns="45000"/>
          <a:p>
            <a:pPr marL="338040" indent="-337680" algn="ctr">
              <a:lnSpc>
                <a:spcPct val="100000"/>
              </a:lnSpc>
            </a:pPr>
            <a:r>
              <a:rPr b="1" lang="en-US" sz="2600" spc="-1" strike="noStrike">
                <a:solidFill>
                  <a:srgbClr val="660066"/>
                </a:solidFill>
                <a:uFill>
                  <a:solidFill>
                    <a:srgbClr val="ffffff"/>
                  </a:solidFill>
                </a:uFill>
                <a:latin typeface="Times-Bold"/>
              </a:rPr>
              <a:t>Yapay Zekanın tarihi</a:t>
            </a:r>
            <a:endParaRPr b="0" lang="en-US" sz="1800" spc="-1" strike="noStrike">
              <a:solidFill>
                <a:srgbClr val="000000"/>
              </a:solidFill>
              <a:uFill>
                <a:solidFill>
                  <a:srgbClr val="ffffff"/>
                </a:solidFill>
              </a:uFill>
              <a:latin typeface="Arial"/>
            </a:endParaRPr>
          </a:p>
          <a:p>
            <a:pPr marL="338040" indent="-337680">
              <a:lnSpc>
                <a:spcPct val="100000"/>
              </a:lnSpc>
              <a:buClr>
                <a:srgbClr val="ff3399"/>
              </a:buClr>
              <a:buFont typeface="Symbol" charset="2"/>
              <a:buChar char=""/>
            </a:pPr>
            <a:r>
              <a:rPr b="0" lang="en-US" sz="2000" spc="-1" strike="noStrike">
                <a:solidFill>
                  <a:srgbClr val="ff3399"/>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YZ’nin oluşumu</a:t>
            </a:r>
            <a:r>
              <a:rPr b="0" lang="en-US" sz="2000" spc="-1" strike="noStrike">
                <a:solidFill>
                  <a:srgbClr val="660066"/>
                </a:solidFill>
                <a:uFill>
                  <a:solidFill>
                    <a:srgbClr val="ffffff"/>
                  </a:solidFill>
                </a:uFill>
                <a:latin typeface="Times New Roman"/>
              </a:rPr>
              <a:t> (1943 – 1956)</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Pitts ve McCulloch (1943):</a:t>
            </a:r>
            <a:r>
              <a:rPr b="0" lang="en-US" sz="2000" spc="-1" strike="noStrike">
                <a:solidFill>
                  <a:srgbClr val="660066"/>
                </a:solidFill>
                <a:uFill>
                  <a:solidFill>
                    <a:srgbClr val="ffffff"/>
                  </a:solidFill>
                </a:uFill>
                <a:latin typeface="Times New Roman"/>
              </a:rPr>
              <a:t> öneri mantıklarını gerçekleştire bilen sinirlerin basit matematik modeli</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Allen Turing</a:t>
            </a:r>
            <a:r>
              <a:rPr b="0" lang="en-US" sz="2000" spc="-1" strike="noStrike">
                <a:solidFill>
                  <a:srgbClr val="660066"/>
                </a:solidFill>
                <a:uFill>
                  <a:solidFill>
                    <a:srgbClr val="ffffff"/>
                  </a:solidFill>
                </a:uFill>
                <a:latin typeface="Times New Roman"/>
              </a:rPr>
              <a:t>: Turing makinesi ve  Turing denemesi (1950)</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Claude Shannon:</a:t>
            </a:r>
            <a:r>
              <a:rPr b="0" lang="en-US" sz="2000" spc="-1" strike="noStrike">
                <a:solidFill>
                  <a:srgbClr val="660066"/>
                </a:solidFill>
                <a:uFill>
                  <a:solidFill>
                    <a:srgbClr val="ffffff"/>
                  </a:solidFill>
                </a:uFill>
                <a:latin typeface="Times New Roman"/>
              </a:rPr>
              <a:t> enformasyon teorisi; satranç oynaya bilen bilgisayarlar</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Boole, Aristotle, Euclid fikirlerine yeniden dönüş</a:t>
            </a:r>
            <a:r>
              <a:rPr b="0" lang="en-US" sz="2000" spc="-1" strike="noStrike">
                <a:solidFill>
                  <a:srgbClr val="660066"/>
                </a:solidFill>
                <a:uFill>
                  <a:solidFill>
                    <a:srgbClr val="ffffff"/>
                  </a:solidFill>
                </a:uFill>
                <a:latin typeface="Times New Roman"/>
              </a:rPr>
              <a:t> (mantık, sillogizma) </a:t>
            </a:r>
            <a:endParaRPr b="0" lang="en-US" sz="1800" spc="-1" strike="noStrike">
              <a:solidFill>
                <a:srgbClr val="000000"/>
              </a:solidFill>
              <a:uFill>
                <a:solidFill>
                  <a:srgbClr val="ffffff"/>
                </a:solidFill>
              </a:uFill>
              <a:latin typeface="Arial"/>
            </a:endParaRPr>
          </a:p>
          <a:p>
            <a:pPr marL="801720" indent="-344160">
              <a:lnSpc>
                <a:spcPct val="100000"/>
              </a:lnSpc>
            </a:pPr>
            <a:endParaRPr b="0" lang="en-US" sz="1800" spc="-1" strike="noStrike">
              <a:solidFill>
                <a:srgbClr val="000000"/>
              </a:solidFill>
              <a:uFill>
                <a:solidFill>
                  <a:srgbClr val="ffffff"/>
                </a:solidFill>
              </a:uFill>
              <a:latin typeface="Arial"/>
            </a:endParaRPr>
          </a:p>
          <a:p>
            <a:pPr marL="338040" indent="-337680">
              <a:lnSpc>
                <a:spcPct val="100000"/>
              </a:lnSpc>
              <a:buClr>
                <a:srgbClr val="ff3399"/>
              </a:buClr>
              <a:buFont typeface="Symbol" charset="2"/>
              <a:buChar char=""/>
            </a:pPr>
            <a:r>
              <a:rPr b="0" lang="en-US" sz="2000" spc="-1" strike="noStrike">
                <a:solidFill>
                  <a:srgbClr val="ff3399"/>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İlk girişimler</a:t>
            </a:r>
            <a:r>
              <a:rPr b="0" lang="en-US" sz="2000" spc="-1" strike="noStrike">
                <a:solidFill>
                  <a:srgbClr val="660066"/>
                </a:solidFill>
                <a:uFill>
                  <a:solidFill>
                    <a:srgbClr val="ffffff"/>
                  </a:solidFill>
                </a:uFill>
                <a:latin typeface="Times New Roman"/>
              </a:rPr>
              <a:t> (1952 – 1969)</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1956 Dartmouth konferansı</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John McCarthy</a:t>
            </a:r>
            <a:r>
              <a:rPr b="0" lang="en-US" sz="2000" spc="-1" strike="noStrike">
                <a:solidFill>
                  <a:srgbClr val="660066"/>
                </a:solidFill>
                <a:uFill>
                  <a:solidFill>
                    <a:srgbClr val="ffffff"/>
                  </a:solidFill>
                </a:uFill>
                <a:latin typeface="Times New Roman"/>
              </a:rPr>
              <a:t> (Lisp dilinin geliştirilmesi);</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Marvin Minsky</a:t>
            </a:r>
            <a:r>
              <a:rPr b="0" lang="en-US" sz="2000" spc="-1" strike="noStrike">
                <a:solidFill>
                  <a:srgbClr val="660066"/>
                </a:solidFill>
                <a:uFill>
                  <a:solidFill>
                    <a:srgbClr val="ffffff"/>
                  </a:solidFill>
                </a:uFill>
                <a:latin typeface="Times New Roman"/>
              </a:rPr>
              <a:t> (ilk yapay sinir ağı makinesi);</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Alan Newell</a:t>
            </a:r>
            <a:r>
              <a:rPr b="0" lang="en-US" sz="2000" spc="-1" strike="noStrike">
                <a:solidFill>
                  <a:srgbClr val="660066"/>
                </a:solidFill>
                <a:uFill>
                  <a:solidFill>
                    <a:srgbClr val="ffffff"/>
                  </a:solidFill>
                </a:uFill>
                <a:latin typeface="Times New Roman"/>
              </a:rPr>
              <a:t> ve </a:t>
            </a:r>
            <a:r>
              <a:rPr b="0" lang="en-US" sz="2000" spc="-1" strike="noStrike">
                <a:solidFill>
                  <a:srgbClr val="ff3399"/>
                </a:solidFill>
                <a:uFill>
                  <a:solidFill>
                    <a:srgbClr val="ffffff"/>
                  </a:solidFill>
                </a:uFill>
                <a:latin typeface="Times New Roman"/>
              </a:rPr>
              <a:t>Herbert Simon</a:t>
            </a:r>
            <a:r>
              <a:rPr b="0" lang="en-US" sz="2000" spc="-1" strike="noStrike">
                <a:solidFill>
                  <a:srgbClr val="660066"/>
                </a:solidFill>
                <a:uFill>
                  <a:solidFill>
                    <a:srgbClr val="ffffff"/>
                  </a:solidFill>
                </a:uFill>
                <a:latin typeface="Times New Roman"/>
              </a:rPr>
              <a:t> (genel sorun çözme-GPS);</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Akıllı genel sorun çözme yöntemleri</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Lisp (YZ programlama dili);</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a:t>
            </a: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Çözünme (Resolution);</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000" spc="-1" strike="noStrike">
                <a:solidFill>
                  <a:srgbClr val="660066"/>
                </a:solidFill>
                <a:uFill>
                  <a:solidFill>
                    <a:srgbClr val="ffffff"/>
                  </a:solidFill>
                </a:uFill>
                <a:latin typeface="Times New Roman"/>
              </a:rPr>
              <a:t>     </a:t>
            </a:r>
            <a:r>
              <a:rPr b="0" lang="en-US" sz="2000" spc="-1" strike="noStrike">
                <a:solidFill>
                  <a:srgbClr val="660066"/>
                </a:solidFill>
                <a:uFill>
                  <a:solidFill>
                    <a:srgbClr val="ffffff"/>
                  </a:solidFill>
                </a:uFill>
                <a:latin typeface="Times New Roman"/>
              </a:rPr>
              <a:t>-</a:t>
            </a:r>
            <a:r>
              <a:rPr b="0" lang="en-US" sz="2000" spc="-1" strike="noStrike">
                <a:solidFill>
                  <a:srgbClr val="660066"/>
                </a:solidFill>
                <a:uFill>
                  <a:solidFill>
                    <a:srgbClr val="ffffff"/>
                  </a:solidFill>
                </a:uFill>
                <a:latin typeface="Times New Roman"/>
              </a:rPr>
              <a:t>	</a:t>
            </a:r>
            <a:r>
              <a:rPr b="0" lang="en-US" sz="2000" spc="-1" strike="noStrike">
                <a:solidFill>
                  <a:srgbClr val="ff3399"/>
                </a:solidFill>
                <a:uFill>
                  <a:solidFill>
                    <a:srgbClr val="ffffff"/>
                  </a:solidFill>
                </a:uFill>
                <a:latin typeface="Times New Roman"/>
              </a:rPr>
              <a:t>Sezgisel arama</a:t>
            </a:r>
            <a:r>
              <a:rPr b="0" lang="en-US" sz="2000" spc="-1" strike="noStrike">
                <a:solidFill>
                  <a:srgbClr val="660066"/>
                </a:solidFill>
                <a:uFill>
                  <a:solidFill>
                    <a:srgbClr val="ffffff"/>
                  </a:solidFill>
                </a:uFill>
                <a:latin typeface="Times New Roman"/>
              </a:rPr>
              <a:t> (A*, AO*)</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0" y="3213000"/>
            <a:ext cx="8686440" cy="2892600"/>
          </a:xfrm>
          <a:prstGeom prst="rect">
            <a:avLst/>
          </a:prstGeom>
          <a:noFill/>
          <a:ln>
            <a:noFill/>
          </a:ln>
        </p:spPr>
        <p:style>
          <a:lnRef idx="0"/>
          <a:fillRef idx="0"/>
          <a:effectRef idx="0"/>
          <a:fontRef idx="minor"/>
        </p:style>
        <p:txBody>
          <a:bodyPr lIns="90000" rIns="90000" tIns="45000" bIns="45000"/>
          <a:p>
            <a:pPr marL="338040" indent="-337680">
              <a:lnSpc>
                <a:spcPct val="100000"/>
              </a:lnSpc>
              <a:buClr>
                <a:srgbClr val="ff3399"/>
              </a:buClr>
              <a:buFont typeface="Symbol" charset="2"/>
              <a:buChar char=""/>
            </a:pPr>
            <a:r>
              <a:rPr b="0" lang="en-US" sz="2300" spc="-1" strike="noStrike">
                <a:solidFill>
                  <a:srgbClr val="ff3399"/>
                </a:solidFill>
                <a:uFill>
                  <a:solidFill>
                    <a:srgbClr val="ffffff"/>
                  </a:solidFill>
                </a:uFill>
                <a:latin typeface="Times New Roman"/>
              </a:rPr>
              <a:t>Bilgi Tabanlı sistemler</a:t>
            </a:r>
            <a:r>
              <a:rPr b="0" lang="en-US" sz="2300" spc="-1" strike="noStrike">
                <a:solidFill>
                  <a:srgbClr val="660066"/>
                </a:solidFill>
                <a:uFill>
                  <a:solidFill>
                    <a:srgbClr val="ffffff"/>
                  </a:solidFill>
                </a:uFill>
                <a:latin typeface="Times New Roman"/>
              </a:rPr>
              <a:t> (1969 – 1999)</a:t>
            </a:r>
            <a:endParaRPr b="0" lang="en-US" sz="1800" spc="-1" strike="noStrike">
              <a:solidFill>
                <a:srgbClr val="000000"/>
              </a:solidFill>
              <a:uFill>
                <a:solidFill>
                  <a:srgbClr val="ffffff"/>
                </a:solidFill>
              </a:uFill>
              <a:latin typeface="Arial"/>
            </a:endParaRPr>
          </a:p>
          <a:p>
            <a:pPr lvl="1" marL="801720" indent="-344160">
              <a:lnSpc>
                <a:spcPct val="100000"/>
              </a:lnSpc>
              <a:buClr>
                <a:srgbClr val="ff3399"/>
              </a:buClr>
              <a:buFont typeface="Symbol" charset="2"/>
              <a:buChar char=""/>
            </a:pPr>
            <a:r>
              <a:rPr b="0" lang="en-US" sz="2300" spc="-1" strike="noStrike">
                <a:solidFill>
                  <a:srgbClr val="ff3399"/>
                </a:solidFill>
                <a:uFill>
                  <a:solidFill>
                    <a:srgbClr val="ffffff"/>
                  </a:solidFill>
                </a:uFill>
                <a:latin typeface="Times New Roman"/>
              </a:rPr>
              <a:t>DENDRAL:</a:t>
            </a:r>
            <a:r>
              <a:rPr b="0" lang="en-US" sz="2300" spc="-1" strike="noStrike">
                <a:solidFill>
                  <a:srgbClr val="660066"/>
                </a:solidFill>
                <a:uFill>
                  <a:solidFill>
                    <a:srgbClr val="ffffff"/>
                  </a:solidFill>
                </a:uFill>
                <a:latin typeface="Times New Roman"/>
              </a:rPr>
              <a:t> ilk güçlü bilgi sistemi (karmaşık kimyevi birleşmelerin 3 boyutlu yapılarının belirlenmesi)</a:t>
            </a:r>
            <a:endParaRPr b="0" lang="en-US" sz="1800" spc="-1" strike="noStrike">
              <a:solidFill>
                <a:srgbClr val="000000"/>
              </a:solidFill>
              <a:uFill>
                <a:solidFill>
                  <a:srgbClr val="ffffff"/>
                </a:solidFill>
              </a:uFill>
              <a:latin typeface="Arial"/>
            </a:endParaRPr>
          </a:p>
          <a:p>
            <a:pPr lvl="1" marL="801720" indent="-344160">
              <a:lnSpc>
                <a:spcPct val="100000"/>
              </a:lnSpc>
              <a:buClr>
                <a:srgbClr val="ff3399"/>
              </a:buClr>
              <a:buFont typeface="Symbol" charset="2"/>
              <a:buChar char=""/>
            </a:pPr>
            <a:r>
              <a:rPr b="0" lang="en-US" sz="2300" spc="-1" strike="noStrike">
                <a:solidFill>
                  <a:srgbClr val="ff3399"/>
                </a:solidFill>
                <a:uFill>
                  <a:solidFill>
                    <a:srgbClr val="ffffff"/>
                  </a:solidFill>
                </a:uFill>
                <a:latin typeface="Times New Roman"/>
              </a:rPr>
              <a:t>MYCIN:</a:t>
            </a:r>
            <a:r>
              <a:rPr b="0" lang="en-US" sz="2300" spc="-1" strike="noStrike">
                <a:solidFill>
                  <a:srgbClr val="660066"/>
                </a:solidFill>
                <a:uFill>
                  <a:solidFill>
                    <a:srgbClr val="ffffff"/>
                  </a:solidFill>
                </a:uFill>
                <a:latin typeface="Times New Roman"/>
              </a:rPr>
              <a:t> ilk kural tabanlı uzman sistemi (bulaşıcı hastalıklarda kan tahlili için 450 kural)</a:t>
            </a:r>
            <a:endParaRPr b="0" lang="en-US" sz="1800" spc="-1" strike="noStrike">
              <a:solidFill>
                <a:srgbClr val="000000"/>
              </a:solidFill>
              <a:uFill>
                <a:solidFill>
                  <a:srgbClr val="ffffff"/>
                </a:solidFill>
              </a:uFill>
              <a:latin typeface="Arial"/>
            </a:endParaRPr>
          </a:p>
          <a:p>
            <a:pPr marL="801720" indent="-344160">
              <a:lnSpc>
                <a:spcPct val="100000"/>
              </a:lnSpc>
            </a:pPr>
            <a:r>
              <a:rPr b="0" lang="en-US" sz="2300" spc="-1" strike="noStrike">
                <a:solidFill>
                  <a:srgbClr val="660066"/>
                </a:solidFill>
                <a:uFill>
                  <a:solidFill>
                    <a:srgbClr val="ffffff"/>
                  </a:solidFill>
                </a:uFill>
                <a:latin typeface="Times New Roman"/>
              </a:rPr>
              <a:t>	</a:t>
            </a:r>
            <a:r>
              <a:rPr b="0" lang="en-US" sz="2300" spc="-1" strike="noStrike">
                <a:solidFill>
                  <a:srgbClr val="ff3399"/>
                </a:solidFill>
                <a:uFill>
                  <a:solidFill>
                    <a:srgbClr val="ffffff"/>
                  </a:solidFill>
                </a:uFill>
                <a:latin typeface="Times New Roman"/>
              </a:rPr>
              <a:t>EMYCIN:</a:t>
            </a:r>
            <a:r>
              <a:rPr b="0" lang="en-US" sz="2300" spc="-1" strike="noStrike">
                <a:solidFill>
                  <a:srgbClr val="660066"/>
                </a:solidFill>
                <a:uFill>
                  <a:solidFill>
                    <a:srgbClr val="ffffff"/>
                  </a:solidFill>
                </a:uFill>
                <a:latin typeface="Times New Roman"/>
              </a:rPr>
              <a:t> Uzman Sistemi (US) örtüsü</a:t>
            </a:r>
            <a:endParaRPr b="0" lang="en-US" sz="1800" spc="-1" strike="noStrike">
              <a:solidFill>
                <a:srgbClr val="000000"/>
              </a:solidFill>
              <a:uFill>
                <a:solidFill>
                  <a:srgbClr val="ffffff"/>
                </a:solidFill>
              </a:uFill>
              <a:latin typeface="Arial"/>
            </a:endParaRPr>
          </a:p>
          <a:p>
            <a:pPr lvl="1" marL="801720" indent="-344160">
              <a:lnSpc>
                <a:spcPct val="100000"/>
              </a:lnSpc>
              <a:buClr>
                <a:srgbClr val="ff3399"/>
              </a:buClr>
              <a:buFont typeface="Symbol" charset="2"/>
              <a:buChar char=""/>
            </a:pPr>
            <a:r>
              <a:rPr b="0" lang="en-US" sz="2300" spc="-1" strike="noStrike">
                <a:solidFill>
                  <a:srgbClr val="ff3399"/>
                </a:solidFill>
                <a:uFill>
                  <a:solidFill>
                    <a:srgbClr val="ffffff"/>
                  </a:solidFill>
                </a:uFill>
                <a:latin typeface="Times New Roman"/>
              </a:rPr>
              <a:t>PROSPECTOR:</a:t>
            </a:r>
            <a:r>
              <a:rPr b="0" lang="en-US" sz="2300" spc="-1" strike="noStrike">
                <a:solidFill>
                  <a:srgbClr val="660066"/>
                </a:solidFill>
                <a:uFill>
                  <a:solidFill>
                    <a:srgbClr val="ffffff"/>
                  </a:solidFill>
                </a:uFill>
                <a:latin typeface="Times New Roman"/>
              </a:rPr>
              <a:t> çok büyük yarar sağlamış  ilk bilgi tabanlı sistem (maden yataklarının aranması için jeoloji US)</a:t>
            </a:r>
            <a:endParaRPr b="0" lang="en-US" sz="1800" spc="-1" strike="noStrike">
              <a:solidFill>
                <a:srgbClr val="000000"/>
              </a:solidFill>
              <a:uFill>
                <a:solidFill>
                  <a:srgbClr val="ffffff"/>
                </a:solidFill>
              </a:uFill>
              <a:latin typeface="Arial"/>
            </a:endParaRPr>
          </a:p>
        </p:txBody>
      </p:sp>
      <p:sp>
        <p:nvSpPr>
          <p:cNvPr id="250" name="CustomShape 2"/>
          <p:cNvSpPr/>
          <p:nvPr/>
        </p:nvSpPr>
        <p:spPr>
          <a:xfrm>
            <a:off x="250920" y="1557360"/>
            <a:ext cx="8686440" cy="1491480"/>
          </a:xfrm>
          <a:prstGeom prst="rect">
            <a:avLst/>
          </a:prstGeom>
          <a:noFill/>
          <a:ln>
            <a:noFill/>
          </a:ln>
        </p:spPr>
        <p:style>
          <a:lnRef idx="0"/>
          <a:fillRef idx="0"/>
          <a:effectRef idx="0"/>
          <a:fontRef idx="minor"/>
        </p:style>
        <p:txBody>
          <a:bodyPr lIns="90000" rIns="90000" tIns="45000" bIns="45000"/>
          <a:p>
            <a:pPr marL="338040" indent="-337680">
              <a:lnSpc>
                <a:spcPct val="100000"/>
              </a:lnSpc>
              <a:buClr>
                <a:srgbClr val="ff3399"/>
              </a:buClr>
              <a:buFont typeface="Symbol" charset="2"/>
              <a:buChar char=""/>
            </a:pPr>
            <a:r>
              <a:rPr b="0" lang="en-US" sz="2300" spc="-1" strike="noStrike">
                <a:solidFill>
                  <a:srgbClr val="ff3399"/>
                </a:solidFill>
                <a:uFill>
                  <a:solidFill>
                    <a:srgbClr val="ffffff"/>
                  </a:solidFill>
                </a:uFill>
                <a:latin typeface="Times New Roman"/>
              </a:rPr>
              <a:t>Bilgiye odaklanma</a:t>
            </a:r>
            <a:r>
              <a:rPr b="0" lang="en-US" sz="2300" spc="-1" strike="noStrike">
                <a:solidFill>
                  <a:srgbClr val="660066"/>
                </a:solidFill>
                <a:uFill>
                  <a:solidFill>
                    <a:srgbClr val="ffffff"/>
                  </a:solidFill>
                </a:uFill>
                <a:latin typeface="Times New Roman"/>
              </a:rPr>
              <a:t> (1966 – 1974)</a:t>
            </a:r>
            <a:endParaRPr b="0" lang="en-US" sz="1800" spc="-1" strike="noStrike">
              <a:solidFill>
                <a:srgbClr val="000000"/>
              </a:solidFill>
              <a:uFill>
                <a:solidFill>
                  <a:srgbClr val="ffffff"/>
                </a:solidFill>
              </a:uFill>
              <a:latin typeface="Arial"/>
            </a:endParaRPr>
          </a:p>
          <a:p>
            <a:pPr lvl="1" marL="801720" indent="-344160">
              <a:lnSpc>
                <a:spcPct val="100000"/>
              </a:lnSpc>
              <a:buClr>
                <a:srgbClr val="660066"/>
              </a:buClr>
              <a:buFont typeface="Symbol" charset="2"/>
              <a:buChar char=""/>
            </a:pPr>
            <a:r>
              <a:rPr b="0" lang="en-US" sz="2300" spc="-1" strike="noStrike">
                <a:solidFill>
                  <a:srgbClr val="660066"/>
                </a:solidFill>
                <a:uFill>
                  <a:solidFill>
                    <a:srgbClr val="ffffff"/>
                  </a:solidFill>
                </a:uFill>
                <a:latin typeface="Times New Roman"/>
              </a:rPr>
              <a:t>Alana özgü bilgiler</a:t>
            </a:r>
            <a:endParaRPr b="0" lang="en-US" sz="1800" spc="-1" strike="noStrike">
              <a:solidFill>
                <a:srgbClr val="000000"/>
              </a:solidFill>
              <a:uFill>
                <a:solidFill>
                  <a:srgbClr val="ffffff"/>
                </a:solidFill>
              </a:uFill>
              <a:latin typeface="Arial"/>
            </a:endParaRPr>
          </a:p>
          <a:p>
            <a:pPr lvl="1" marL="801720" indent="-344160">
              <a:lnSpc>
                <a:spcPct val="100000"/>
              </a:lnSpc>
              <a:buClr>
                <a:srgbClr val="660066"/>
              </a:buClr>
              <a:buFont typeface="Symbol" charset="2"/>
              <a:buChar char=""/>
            </a:pPr>
            <a:r>
              <a:rPr b="0" lang="en-US" sz="2300" spc="-1" strike="noStrike">
                <a:solidFill>
                  <a:srgbClr val="660066"/>
                </a:solidFill>
                <a:uFill>
                  <a:solidFill>
                    <a:srgbClr val="ffffff"/>
                  </a:solidFill>
                </a:uFill>
                <a:latin typeface="Times New Roman"/>
              </a:rPr>
              <a:t>Bilgileri tasviretme modelleri</a:t>
            </a:r>
            <a:endParaRPr b="0" lang="en-US" sz="1800" spc="-1" strike="noStrike">
              <a:solidFill>
                <a:srgbClr val="000000"/>
              </a:solidFill>
              <a:uFill>
                <a:solidFill>
                  <a:srgbClr val="ffffff"/>
                </a:solidFill>
              </a:uFill>
              <a:latin typeface="Arial"/>
            </a:endParaRPr>
          </a:p>
          <a:p>
            <a:pPr lvl="1" marL="801720" indent="-344160">
              <a:lnSpc>
                <a:spcPct val="100000"/>
              </a:lnSpc>
              <a:buClr>
                <a:srgbClr val="660066"/>
              </a:buClr>
              <a:buFont typeface="Symbol" charset="2"/>
              <a:buChar char=""/>
            </a:pPr>
            <a:r>
              <a:rPr b="0" lang="en-US" sz="2300" spc="-1" strike="noStrike">
                <a:solidFill>
                  <a:srgbClr val="660066"/>
                </a:solidFill>
                <a:uFill>
                  <a:solidFill>
                    <a:srgbClr val="ffffff"/>
                  </a:solidFill>
                </a:uFill>
                <a:latin typeface="Times New Roman"/>
              </a:rPr>
              <a:t>Bildirimsel ve yordamsal tasvir</a:t>
            </a:r>
            <a:endParaRPr b="0" lang="en-US" sz="1800" spc="-1" strike="noStrike">
              <a:solidFill>
                <a:srgbClr val="000000"/>
              </a:solidFill>
              <a:uFill>
                <a:solidFill>
                  <a:srgbClr val="ffffff"/>
                </a:solidFill>
              </a:uFill>
              <a:latin typeface="Arial"/>
            </a:endParaRPr>
          </a:p>
        </p:txBody>
      </p:sp>
      <p:sp>
        <p:nvSpPr>
          <p:cNvPr id="251" name="CustomShape 3"/>
          <p:cNvSpPr/>
          <p:nvPr/>
        </p:nvSpPr>
        <p:spPr>
          <a:xfrm>
            <a:off x="1905120" y="228600"/>
            <a:ext cx="7086240" cy="1039320"/>
          </a:xfrm>
          <a:prstGeom prst="rect">
            <a:avLst/>
          </a:prstGeom>
          <a:noFill/>
          <a:ln>
            <a:noFill/>
          </a:ln>
        </p:spPr>
        <p:style>
          <a:lnRef idx="0"/>
          <a:fillRef idx="0"/>
          <a:effectRef idx="0"/>
          <a:fontRef idx="minor"/>
        </p:style>
        <p:txBody>
          <a:bodyPr lIns="92160" rIns="92160" tIns="46080" bIns="46080" anchor="ctr"/>
          <a:p>
            <a:pPr>
              <a:lnSpc>
                <a:spcPct val="100000"/>
              </a:lnSpc>
            </a:pPr>
            <a:r>
              <a:rPr b="0" lang="en-US" sz="3200" spc="-1" strike="noStrike">
                <a:solidFill>
                  <a:srgbClr val="000099"/>
                </a:solidFill>
                <a:uFill>
                  <a:solidFill>
                    <a:srgbClr val="ffffff"/>
                  </a:solidFill>
                </a:uFill>
                <a:latin typeface="Times New Roman"/>
              </a:rPr>
              <a:t>YZ’nin tarihi (devamı)</a:t>
            </a:r>
            <a:endParaRPr b="0" lang="en-US" sz="1800" spc="-1" strike="noStrike">
              <a:solidFill>
                <a:srgbClr val="000000"/>
              </a:solidFill>
              <a:uFill>
                <a:solidFill>
                  <a:srgbClr val="ffffff"/>
                </a:solidFill>
              </a:uFill>
              <a:latin typeface="Arial"/>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TextShape 1"/>
          <p:cNvSpPr txBox="1"/>
          <p:nvPr/>
        </p:nvSpPr>
        <p:spPr>
          <a:xfrm>
            <a:off x="1905120" y="228600"/>
            <a:ext cx="7086240" cy="1039320"/>
          </a:xfrm>
          <a:prstGeom prst="rect">
            <a:avLst/>
          </a:prstGeom>
          <a:noFill/>
          <a:ln>
            <a:noFill/>
          </a:ln>
        </p:spPr>
        <p:txBody>
          <a:bodyPr lIns="92160" rIns="92160" tIns="46080" bIns="46080" anchor="ctr"/>
          <a:p>
            <a:pPr>
              <a:lnSpc>
                <a:spcPct val="100000"/>
              </a:lnSpc>
            </a:pPr>
            <a:r>
              <a:rPr b="0" lang="en-GB" sz="3200" spc="-1" strike="noStrike">
                <a:solidFill>
                  <a:srgbClr val="000099"/>
                </a:solidFill>
                <a:uFill>
                  <a:solidFill>
                    <a:srgbClr val="ffffff"/>
                  </a:solidFill>
                </a:uFill>
                <a:latin typeface="Times New Roman"/>
              </a:rPr>
              <a:t>Yapay Zekanın tarihi (devamı)</a:t>
            </a:r>
            <a:endParaRPr b="0" lang="en-GB" sz="4400" spc="-1" strike="noStrike">
              <a:solidFill>
                <a:srgbClr val="660066"/>
              </a:solidFill>
              <a:uFill>
                <a:solidFill>
                  <a:srgbClr val="ffffff"/>
                </a:solidFill>
              </a:uFill>
              <a:latin typeface="Times New Roman"/>
            </a:endParaRPr>
          </a:p>
        </p:txBody>
      </p:sp>
      <p:sp>
        <p:nvSpPr>
          <p:cNvPr id="253" name="TextShape 2"/>
          <p:cNvSpPr txBox="1"/>
          <p:nvPr/>
        </p:nvSpPr>
        <p:spPr>
          <a:xfrm>
            <a:off x="662040" y="1905120"/>
            <a:ext cx="7772040" cy="411444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800" spc="-1" strike="noStrike">
                <a:solidFill>
                  <a:srgbClr val="ff3399"/>
                </a:solidFill>
                <a:uFill>
                  <a:solidFill>
                    <a:srgbClr val="ffffff"/>
                  </a:solidFill>
                </a:uFill>
                <a:latin typeface="Times New Roman"/>
              </a:rPr>
              <a:t>YZ’nin sanayide uygulanması</a:t>
            </a:r>
            <a:r>
              <a:rPr b="0" lang="en-GB" sz="2800" spc="-1" strike="noStrike">
                <a:solidFill>
                  <a:srgbClr val="660066"/>
                </a:solidFill>
                <a:uFill>
                  <a:solidFill>
                    <a:srgbClr val="ffffff"/>
                  </a:solidFill>
                </a:uFill>
                <a:latin typeface="Times New Roman"/>
              </a:rPr>
              <a:t> (1980 – 1989)</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800" spc="-1" strike="noStrike">
                <a:solidFill>
                  <a:srgbClr val="ff3399"/>
                </a:solidFill>
                <a:uFill>
                  <a:solidFill>
                    <a:srgbClr val="ffffff"/>
                  </a:solidFill>
                </a:uFill>
                <a:latin typeface="Times New Roman"/>
              </a:rPr>
              <a:t>Çağdaş gelişmeler</a:t>
            </a:r>
            <a:r>
              <a:rPr b="0" lang="en-GB" sz="2800" spc="-1" strike="noStrike">
                <a:solidFill>
                  <a:srgbClr val="660066"/>
                </a:solidFill>
                <a:uFill>
                  <a:solidFill>
                    <a:srgbClr val="ffffff"/>
                  </a:solidFill>
                </a:uFill>
                <a:latin typeface="Times New Roman"/>
              </a:rPr>
              <a:t> (1990 – günümüze dek)</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Daha gerçekçi hedefler </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Uygulamaya yönelik</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Dağınık YZ ve akıllı vekiller</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Yapay sinir ağlarına dikkatlerin yeniden yönelmesi ve genetik algoritmaların ortaya çıkması</a:t>
            </a:r>
            <a:endParaRPr b="0" lang="en-GB" sz="2400" spc="-1" strike="noStrike">
              <a:solidFill>
                <a:srgbClr val="660066"/>
              </a:solidFill>
              <a:uFill>
                <a:solidFill>
                  <a:srgbClr val="ffffff"/>
                </a:solidFill>
              </a:uFill>
              <a:latin typeface="Times New Roman"/>
            </a:endParaRPr>
          </a:p>
          <a:p>
            <a:pPr>
              <a:lnSpc>
                <a:spcPct val="100000"/>
              </a:lnSpc>
            </a:pPr>
            <a:endParaRPr b="0" lang="en-GB" sz="3200" spc="-1" strike="noStrike">
              <a:solidFill>
                <a:srgbClr val="660066"/>
              </a:solidFill>
              <a:uFill>
                <a:solidFill>
                  <a:srgbClr val="ffffff"/>
                </a:solidFill>
              </a:uFill>
              <a:latin typeface="Times New Roman"/>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Zeki Sistemler</a:t>
            </a:r>
            <a:endParaRPr b="0" lang="en-GB" sz="4400" spc="-1" strike="noStrike">
              <a:solidFill>
                <a:srgbClr val="660066"/>
              </a:solidFill>
              <a:uFill>
                <a:solidFill>
                  <a:srgbClr val="ffffff"/>
                </a:solidFill>
              </a:uFill>
              <a:latin typeface="Times New Roman"/>
            </a:endParaRPr>
          </a:p>
        </p:txBody>
      </p:sp>
      <p:sp>
        <p:nvSpPr>
          <p:cNvPr id="255" name="TextShape 2"/>
          <p:cNvSpPr txBox="1"/>
          <p:nvPr/>
        </p:nvSpPr>
        <p:spPr>
          <a:xfrm>
            <a:off x="662040" y="1905120"/>
            <a:ext cx="7772040" cy="411444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3200" spc="-1" strike="noStrike">
                <a:solidFill>
                  <a:srgbClr val="cc6600"/>
                </a:solidFill>
                <a:uFill>
                  <a:solidFill>
                    <a:srgbClr val="ffffff"/>
                  </a:solidFill>
                </a:uFill>
                <a:latin typeface="Times New Roman"/>
              </a:rPr>
              <a:t>Dört sınıfa ayrıla biler:</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İnsan gibi düşünen sistemler</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İnsan gibi davranan sistemler</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Akıllı düşünen sistemler</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Akıllı davranan sistemler</a:t>
            </a:r>
            <a:endParaRPr b="0" lang="en-GB" sz="2400" spc="-1" strike="noStrike">
              <a:solidFill>
                <a:srgbClr val="660066"/>
              </a:solidFill>
              <a:uFill>
                <a:solidFill>
                  <a:srgbClr val="ffffff"/>
                </a:solidFill>
              </a:uFill>
              <a:latin typeface="Times New Roman"/>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Dersin Değerlendirilmesi</a:t>
            </a:r>
            <a:endParaRPr b="0" lang="en-GB" sz="4400" spc="-1" strike="noStrike">
              <a:solidFill>
                <a:srgbClr val="660066"/>
              </a:solidFill>
              <a:uFill>
                <a:solidFill>
                  <a:srgbClr val="ffffff"/>
                </a:solidFill>
              </a:uFill>
              <a:latin typeface="Times New Roman"/>
            </a:endParaRPr>
          </a:p>
        </p:txBody>
      </p:sp>
      <p:sp>
        <p:nvSpPr>
          <p:cNvPr id="202" name="TextShape 2"/>
          <p:cNvSpPr txBox="1"/>
          <p:nvPr/>
        </p:nvSpPr>
        <p:spPr>
          <a:xfrm>
            <a:off x="662040" y="1905120"/>
            <a:ext cx="7772040" cy="3947760"/>
          </a:xfrm>
          <a:prstGeom prst="rect">
            <a:avLst/>
          </a:prstGeom>
          <a:noFill/>
          <a:ln>
            <a:noFill/>
          </a:ln>
        </p:spPr>
        <p:txBody>
          <a:bodyPr lIns="92160" rIns="92160" tIns="46080" bIns="46080"/>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Arasınavı  1   %30</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Arasınavı  2   %30</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Final Sınavı  %35</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%90 ve üzeri devamlılık   %5</a:t>
            </a:r>
            <a:endParaRPr b="0" lang="en-GB" sz="3200" spc="-1" strike="noStrike">
              <a:solidFill>
                <a:srgbClr val="660066"/>
              </a:solidFill>
              <a:uFill>
                <a:solidFill>
                  <a:srgbClr val="ffffff"/>
                </a:solidFill>
              </a:uFill>
              <a:latin typeface="Times New Roman"/>
            </a:endParaRPr>
          </a:p>
          <a:p>
            <a:pPr marL="343080" indent="-342720">
              <a:lnSpc>
                <a:spcPct val="90000"/>
              </a:lnSpc>
            </a:pP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3200" spc="-1" strike="noStrike">
                <a:solidFill>
                  <a:srgbClr val="cc6600"/>
                </a:solidFill>
                <a:uFill>
                  <a:solidFill>
                    <a:srgbClr val="ffffff"/>
                  </a:solidFill>
                </a:uFill>
                <a:latin typeface="Times New Roman"/>
              </a:rPr>
              <a:t>Ders başladıktan sonra öğrenciler derse alınmayacak</a:t>
            </a:r>
            <a:endParaRPr b="0" lang="en-GB" sz="3200" spc="-1" strike="noStrike">
              <a:solidFill>
                <a:srgbClr val="660066"/>
              </a:solidFill>
              <a:uFill>
                <a:solidFill>
                  <a:srgbClr val="ffffff"/>
                </a:solidFill>
              </a:uFill>
              <a:latin typeface="Times New Roman"/>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TextShape 1"/>
          <p:cNvSpPr txBox="1"/>
          <p:nvPr/>
        </p:nvSpPr>
        <p:spPr>
          <a:xfrm>
            <a:off x="685800" y="380880"/>
            <a:ext cx="7772040" cy="114264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             </a:t>
            </a:r>
            <a:r>
              <a:rPr b="0" lang="en-GB" sz="4400" spc="-1" strike="noStrike">
                <a:solidFill>
                  <a:srgbClr val="000099"/>
                </a:solidFill>
                <a:uFill>
                  <a:solidFill>
                    <a:srgbClr val="ffffff"/>
                  </a:solidFill>
                </a:uFill>
                <a:latin typeface="Times New Roman"/>
              </a:rPr>
              <a:t>Zeki Sistemler</a:t>
            </a:r>
            <a:endParaRPr b="0" lang="en-GB" sz="4400" spc="-1" strike="noStrike">
              <a:solidFill>
                <a:srgbClr val="660066"/>
              </a:solidFill>
              <a:uFill>
                <a:solidFill>
                  <a:srgbClr val="ffffff"/>
                </a:solidFill>
              </a:uFill>
              <a:latin typeface="Times New Roman"/>
            </a:endParaRPr>
          </a:p>
        </p:txBody>
      </p:sp>
      <p:sp>
        <p:nvSpPr>
          <p:cNvPr id="257" name="CustomShape 2"/>
          <p:cNvSpPr/>
          <p:nvPr/>
        </p:nvSpPr>
        <p:spPr>
          <a:xfrm>
            <a:off x="2924280" y="2700360"/>
            <a:ext cx="1599840" cy="1599840"/>
          </a:xfrm>
          <a:prstGeom prst="rect">
            <a:avLst/>
          </a:prstGeom>
          <a:solidFill>
            <a:srgbClr val="99ccff"/>
          </a:solidFill>
          <a:ln w="38160">
            <a:solidFill>
              <a:schemeClr val="tx1"/>
            </a:solidFill>
            <a:miter/>
          </a:ln>
        </p:spPr>
        <p:style>
          <a:lnRef idx="0"/>
          <a:fillRef idx="0"/>
          <a:effectRef idx="0"/>
          <a:fontRef idx="minor"/>
        </p:style>
      </p:sp>
      <p:sp>
        <p:nvSpPr>
          <p:cNvPr id="258" name="CustomShape 3"/>
          <p:cNvSpPr/>
          <p:nvPr/>
        </p:nvSpPr>
        <p:spPr>
          <a:xfrm>
            <a:off x="4524480" y="2700360"/>
            <a:ext cx="1599840" cy="1599840"/>
          </a:xfrm>
          <a:prstGeom prst="rect">
            <a:avLst/>
          </a:prstGeom>
          <a:solidFill>
            <a:srgbClr val="99ccff"/>
          </a:solidFill>
          <a:ln w="38160">
            <a:solidFill>
              <a:schemeClr val="tx1"/>
            </a:solidFill>
            <a:miter/>
          </a:ln>
        </p:spPr>
        <p:style>
          <a:lnRef idx="0"/>
          <a:fillRef idx="0"/>
          <a:effectRef idx="0"/>
          <a:fontRef idx="minor"/>
        </p:style>
      </p:sp>
      <p:sp>
        <p:nvSpPr>
          <p:cNvPr id="259" name="CustomShape 4"/>
          <p:cNvSpPr/>
          <p:nvPr/>
        </p:nvSpPr>
        <p:spPr>
          <a:xfrm>
            <a:off x="2924280" y="4300560"/>
            <a:ext cx="1599840" cy="1599840"/>
          </a:xfrm>
          <a:prstGeom prst="rect">
            <a:avLst/>
          </a:prstGeom>
          <a:solidFill>
            <a:srgbClr val="99ccff"/>
          </a:solidFill>
          <a:ln w="38160">
            <a:solidFill>
              <a:schemeClr val="tx1"/>
            </a:solidFill>
            <a:miter/>
          </a:ln>
        </p:spPr>
        <p:style>
          <a:lnRef idx="0"/>
          <a:fillRef idx="0"/>
          <a:effectRef idx="0"/>
          <a:fontRef idx="minor"/>
        </p:style>
      </p:sp>
      <p:sp>
        <p:nvSpPr>
          <p:cNvPr id="260" name="CustomShape 5"/>
          <p:cNvSpPr/>
          <p:nvPr/>
        </p:nvSpPr>
        <p:spPr>
          <a:xfrm>
            <a:off x="4524480" y="4300560"/>
            <a:ext cx="1599840" cy="1599840"/>
          </a:xfrm>
          <a:prstGeom prst="rect">
            <a:avLst/>
          </a:prstGeom>
          <a:solidFill>
            <a:srgbClr val="99ccff"/>
          </a:solidFill>
          <a:ln w="38160">
            <a:solidFill>
              <a:schemeClr val="tx1"/>
            </a:solidFill>
            <a:miter/>
          </a:ln>
        </p:spPr>
        <p:style>
          <a:lnRef idx="0"/>
          <a:fillRef idx="0"/>
          <a:effectRef idx="0"/>
          <a:fontRef idx="minor"/>
        </p:style>
      </p:sp>
      <p:sp>
        <p:nvSpPr>
          <p:cNvPr id="261" name="CustomShape 6"/>
          <p:cNvSpPr/>
          <p:nvPr/>
        </p:nvSpPr>
        <p:spPr>
          <a:xfrm>
            <a:off x="1476720" y="3332160"/>
            <a:ext cx="1465920" cy="516960"/>
          </a:xfrm>
          <a:prstGeom prst="rect">
            <a:avLst/>
          </a:prstGeom>
          <a:noFill/>
          <a:ln>
            <a:noFill/>
          </a:ln>
        </p:spPr>
        <p:style>
          <a:lnRef idx="0"/>
          <a:fillRef idx="0"/>
          <a:effectRef idx="0"/>
          <a:fontRef idx="minor"/>
        </p:style>
        <p:txBody>
          <a:bodyPr wrap="none" lIns="90000" rIns="90000" tIns="45000" bIns="45000"/>
          <a:p>
            <a:pPr>
              <a:lnSpc>
                <a:spcPct val="100000"/>
              </a:lnSpc>
            </a:pPr>
            <a:r>
              <a:rPr b="0" lang="en-US" sz="2800" spc="-1" strike="noStrike">
                <a:solidFill>
                  <a:srgbClr val="660066"/>
                </a:solidFill>
                <a:uFill>
                  <a:solidFill>
                    <a:srgbClr val="ffffff"/>
                  </a:solidFill>
                </a:uFill>
                <a:latin typeface="Times New Roman"/>
              </a:rPr>
              <a:t>düşünme</a:t>
            </a:r>
            <a:endParaRPr b="0" lang="en-US" sz="1800" spc="-1" strike="noStrike">
              <a:solidFill>
                <a:srgbClr val="000000"/>
              </a:solidFill>
              <a:uFill>
                <a:solidFill>
                  <a:srgbClr val="ffffff"/>
                </a:solidFill>
              </a:uFill>
              <a:latin typeface="Arial"/>
            </a:endParaRPr>
          </a:p>
        </p:txBody>
      </p:sp>
      <p:sp>
        <p:nvSpPr>
          <p:cNvPr id="262" name="CustomShape 7"/>
          <p:cNvSpPr/>
          <p:nvPr/>
        </p:nvSpPr>
        <p:spPr>
          <a:xfrm>
            <a:off x="1781280" y="4757760"/>
            <a:ext cx="183960" cy="641160"/>
          </a:xfrm>
          <a:prstGeom prst="rect">
            <a:avLst/>
          </a:prstGeom>
          <a:noFill/>
          <a:ln>
            <a:noFill/>
          </a:ln>
        </p:spPr>
        <p:style>
          <a:lnRef idx="0"/>
          <a:fillRef idx="0"/>
          <a:effectRef idx="0"/>
          <a:fontRef idx="minor"/>
        </p:style>
      </p:sp>
      <p:sp>
        <p:nvSpPr>
          <p:cNvPr id="263" name="CustomShape 8"/>
          <p:cNvSpPr/>
          <p:nvPr/>
        </p:nvSpPr>
        <p:spPr>
          <a:xfrm>
            <a:off x="2571840" y="2071800"/>
            <a:ext cx="1777680" cy="577800"/>
          </a:xfrm>
          <a:prstGeom prst="rect">
            <a:avLst/>
          </a:prstGeom>
          <a:noFill/>
          <a:ln>
            <a:noFill/>
          </a:ln>
        </p:spPr>
        <p:style>
          <a:lnRef idx="0"/>
          <a:fillRef idx="0"/>
          <a:effectRef idx="0"/>
          <a:fontRef idx="minor"/>
        </p:style>
        <p:txBody>
          <a:bodyPr lIns="90000" rIns="90000" tIns="45000" bIns="45000"/>
          <a:p>
            <a:pPr algn="ctr">
              <a:lnSpc>
                <a:spcPct val="100000"/>
              </a:lnSpc>
            </a:pPr>
            <a:r>
              <a:rPr b="0" lang="en-US" sz="3200" spc="-1" strike="noStrike">
                <a:solidFill>
                  <a:srgbClr val="660066"/>
                </a:solidFill>
                <a:uFill>
                  <a:solidFill>
                    <a:srgbClr val="ffffff"/>
                  </a:solidFill>
                </a:uFill>
                <a:latin typeface="Times New Roman"/>
              </a:rPr>
              <a:t>İnsansı</a:t>
            </a:r>
            <a:endParaRPr b="0" lang="en-US" sz="1800" spc="-1" strike="noStrike">
              <a:solidFill>
                <a:srgbClr val="000000"/>
              </a:solidFill>
              <a:uFill>
                <a:solidFill>
                  <a:srgbClr val="ffffff"/>
                </a:solidFill>
              </a:uFill>
              <a:latin typeface="Arial"/>
            </a:endParaRPr>
          </a:p>
        </p:txBody>
      </p:sp>
      <p:sp>
        <p:nvSpPr>
          <p:cNvPr id="264" name="CustomShape 9"/>
          <p:cNvSpPr/>
          <p:nvPr/>
        </p:nvSpPr>
        <p:spPr>
          <a:xfrm>
            <a:off x="4371840" y="2014560"/>
            <a:ext cx="1777680" cy="577800"/>
          </a:xfrm>
          <a:prstGeom prst="rect">
            <a:avLst/>
          </a:prstGeom>
          <a:noFill/>
          <a:ln>
            <a:noFill/>
          </a:ln>
        </p:spPr>
        <p:style>
          <a:lnRef idx="0"/>
          <a:fillRef idx="0"/>
          <a:effectRef idx="0"/>
          <a:fontRef idx="minor"/>
        </p:style>
        <p:txBody>
          <a:bodyPr lIns="90000" rIns="90000" tIns="45000" bIns="45000"/>
          <a:p>
            <a:pPr algn="ctr">
              <a:lnSpc>
                <a:spcPct val="100000"/>
              </a:lnSpc>
            </a:pPr>
            <a:r>
              <a:rPr b="0" lang="en-US" sz="3200" spc="-1" strike="noStrike">
                <a:solidFill>
                  <a:srgbClr val="660066"/>
                </a:solidFill>
                <a:uFill>
                  <a:solidFill>
                    <a:srgbClr val="ffffff"/>
                  </a:solidFill>
                </a:uFill>
                <a:latin typeface="Times New Roman"/>
              </a:rPr>
              <a:t>mantıklı</a:t>
            </a:r>
            <a:endParaRPr b="0" lang="en-US" sz="1800" spc="-1" strike="noStrike">
              <a:solidFill>
                <a:srgbClr val="000000"/>
              </a:solidFill>
              <a:uFill>
                <a:solidFill>
                  <a:srgbClr val="ffffff"/>
                </a:solidFill>
              </a:uFill>
              <a:latin typeface="Arial"/>
            </a:endParaRPr>
          </a:p>
        </p:txBody>
      </p:sp>
      <p:sp>
        <p:nvSpPr>
          <p:cNvPr id="265" name="CustomShape 10"/>
          <p:cNvSpPr/>
          <p:nvPr/>
        </p:nvSpPr>
        <p:spPr>
          <a:xfrm>
            <a:off x="3381480" y="3306600"/>
            <a:ext cx="1199880" cy="639000"/>
          </a:xfrm>
          <a:prstGeom prst="rect">
            <a:avLst/>
          </a:prstGeom>
          <a:noFill/>
          <a:ln>
            <a:noFill/>
          </a:ln>
        </p:spPr>
        <p:style>
          <a:lnRef idx="0"/>
          <a:fillRef idx="0"/>
          <a:effectRef idx="0"/>
          <a:fontRef idx="minor"/>
        </p:style>
        <p:txBody>
          <a:bodyPr wrap="none" lIns="90000" rIns="90000" tIns="45000" bIns="45000"/>
          <a:p>
            <a:pPr>
              <a:lnSpc>
                <a:spcPct val="100000"/>
              </a:lnSpc>
            </a:pPr>
            <a:r>
              <a:rPr b="0" lang="en-US" sz="1800" spc="-1" strike="noStrike">
                <a:solidFill>
                  <a:srgbClr val="660066"/>
                </a:solidFill>
                <a:uFill>
                  <a:solidFill>
                    <a:srgbClr val="ffffff"/>
                  </a:solidFill>
                </a:uFill>
                <a:latin typeface="Times New Roman"/>
              </a:rPr>
              <a:t>İdrak </a:t>
            </a:r>
            <a:endParaRPr b="0" lang="en-US" sz="1800" spc="-1" strike="noStrike">
              <a:solidFill>
                <a:srgbClr val="000000"/>
              </a:solidFill>
              <a:uFill>
                <a:solidFill>
                  <a:srgbClr val="ffffff"/>
                </a:solidFill>
              </a:uFill>
              <a:latin typeface="Arial"/>
            </a:endParaRPr>
          </a:p>
          <a:p>
            <a:pPr>
              <a:lnSpc>
                <a:spcPct val="100000"/>
              </a:lnSpc>
            </a:pPr>
            <a:r>
              <a:rPr b="0" lang="en-US" sz="1800" spc="-1" strike="noStrike">
                <a:solidFill>
                  <a:srgbClr val="660066"/>
                </a:solidFill>
                <a:uFill>
                  <a:solidFill>
                    <a:srgbClr val="ffffff"/>
                  </a:solidFill>
                </a:uFill>
                <a:latin typeface="Times New Roman"/>
              </a:rPr>
              <a:t>modelleme</a:t>
            </a:r>
            <a:endParaRPr b="0" lang="en-US" sz="1800" spc="-1" strike="noStrike">
              <a:solidFill>
                <a:srgbClr val="000000"/>
              </a:solidFill>
              <a:uFill>
                <a:solidFill>
                  <a:srgbClr val="ffffff"/>
                </a:solidFill>
              </a:uFill>
              <a:latin typeface="Arial"/>
            </a:endParaRPr>
          </a:p>
        </p:txBody>
      </p:sp>
      <p:sp>
        <p:nvSpPr>
          <p:cNvPr id="266" name="CustomShape 11"/>
          <p:cNvSpPr/>
          <p:nvPr/>
        </p:nvSpPr>
        <p:spPr>
          <a:xfrm>
            <a:off x="3381480" y="4883040"/>
            <a:ext cx="1141200" cy="1005120"/>
          </a:xfrm>
          <a:prstGeom prst="rect">
            <a:avLst/>
          </a:prstGeom>
          <a:noFill/>
          <a:ln>
            <a:noFill/>
          </a:ln>
        </p:spPr>
        <p:style>
          <a:lnRef idx="0"/>
          <a:fillRef idx="0"/>
          <a:effectRef idx="0"/>
          <a:fontRef idx="minor"/>
        </p:style>
        <p:txBody>
          <a:bodyPr wrap="none" lIns="90000" rIns="90000" tIns="45000" bIns="45000"/>
          <a:p>
            <a:pPr>
              <a:lnSpc>
                <a:spcPct val="100000"/>
              </a:lnSpc>
            </a:pPr>
            <a:r>
              <a:rPr b="0" lang="en-US" sz="2000" spc="-1" strike="noStrike">
                <a:solidFill>
                  <a:srgbClr val="660066"/>
                </a:solidFill>
                <a:uFill>
                  <a:solidFill>
                    <a:srgbClr val="ffffff"/>
                  </a:solidFill>
                </a:uFill>
                <a:latin typeface="Times New Roman"/>
              </a:rPr>
              <a:t>Eliza,</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a:solidFill>
                  <a:srgbClr val="660066"/>
                </a:solidFill>
                <a:uFill>
                  <a:solidFill>
                    <a:srgbClr val="ffffff"/>
                  </a:solidFill>
                </a:uFill>
                <a:latin typeface="Times New Roman"/>
              </a:rPr>
              <a:t>Turing </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a:solidFill>
                  <a:srgbClr val="660066"/>
                </a:solidFill>
                <a:uFill>
                  <a:solidFill>
                    <a:srgbClr val="ffffff"/>
                  </a:solidFill>
                </a:uFill>
                <a:latin typeface="Times New Roman"/>
              </a:rPr>
              <a:t>denemesi</a:t>
            </a:r>
            <a:endParaRPr b="0" lang="en-US" sz="1800" spc="-1" strike="noStrike">
              <a:solidFill>
                <a:srgbClr val="000000"/>
              </a:solidFill>
              <a:uFill>
                <a:solidFill>
                  <a:srgbClr val="ffffff"/>
                </a:solidFill>
              </a:uFill>
              <a:latin typeface="Arial"/>
            </a:endParaRPr>
          </a:p>
        </p:txBody>
      </p:sp>
      <p:sp>
        <p:nvSpPr>
          <p:cNvPr id="267" name="CustomShape 12"/>
          <p:cNvSpPr/>
          <p:nvPr/>
        </p:nvSpPr>
        <p:spPr>
          <a:xfrm>
            <a:off x="4514040" y="3203640"/>
            <a:ext cx="1712880" cy="7297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en-US" sz="1400" spc="-1" strike="noStrike">
                <a:solidFill>
                  <a:srgbClr val="660066"/>
                </a:solidFill>
                <a:uFill>
                  <a:solidFill>
                    <a:srgbClr val="ffffff"/>
                  </a:solidFill>
                </a:uFill>
                <a:latin typeface="Times New Roman"/>
              </a:rPr>
              <a:t>Sorunların</a:t>
            </a:r>
            <a:endParaRPr b="0" lang="en-US" sz="1800" spc="-1" strike="noStrike">
              <a:solidFill>
                <a:srgbClr val="000000"/>
              </a:solidFill>
              <a:uFill>
                <a:solidFill>
                  <a:srgbClr val="ffffff"/>
                </a:solidFill>
              </a:uFill>
              <a:latin typeface="Arial"/>
            </a:endParaRPr>
          </a:p>
          <a:p>
            <a:pPr algn="ctr">
              <a:lnSpc>
                <a:spcPct val="100000"/>
              </a:lnSpc>
            </a:pPr>
            <a:r>
              <a:rPr b="0" lang="en-US" sz="1400" spc="-1" strike="noStrike">
                <a:solidFill>
                  <a:srgbClr val="660066"/>
                </a:solidFill>
                <a:uFill>
                  <a:solidFill>
                    <a:srgbClr val="ffffff"/>
                  </a:solidFill>
                </a:uFill>
                <a:latin typeface="Times New Roman"/>
              </a:rPr>
              <a:t> </a:t>
            </a:r>
            <a:r>
              <a:rPr b="0" lang="en-US" sz="1400" spc="-1" strike="noStrike">
                <a:solidFill>
                  <a:srgbClr val="660066"/>
                </a:solidFill>
                <a:uFill>
                  <a:solidFill>
                    <a:srgbClr val="ffffff"/>
                  </a:solidFill>
                </a:uFill>
                <a:latin typeface="Times New Roman"/>
              </a:rPr>
              <a:t>mantık </a:t>
            </a:r>
            <a:endParaRPr b="0" lang="en-US" sz="1800" spc="-1" strike="noStrike">
              <a:solidFill>
                <a:srgbClr val="000000"/>
              </a:solidFill>
              <a:uFill>
                <a:solidFill>
                  <a:srgbClr val="ffffff"/>
                </a:solidFill>
              </a:uFill>
              <a:latin typeface="Arial"/>
            </a:endParaRPr>
          </a:p>
          <a:p>
            <a:pPr algn="ctr">
              <a:lnSpc>
                <a:spcPct val="100000"/>
              </a:lnSpc>
            </a:pPr>
            <a:r>
              <a:rPr b="0" lang="en-US" sz="1400" spc="-1" strike="noStrike">
                <a:solidFill>
                  <a:srgbClr val="660066"/>
                </a:solidFill>
                <a:uFill>
                  <a:solidFill>
                    <a:srgbClr val="ffffff"/>
                  </a:solidFill>
                </a:uFill>
                <a:latin typeface="Times New Roman"/>
              </a:rPr>
              <a:t>ifadeleri ile verilmesi</a:t>
            </a:r>
            <a:endParaRPr b="0" lang="en-US" sz="1800" spc="-1" strike="noStrike">
              <a:solidFill>
                <a:srgbClr val="000000"/>
              </a:solidFill>
              <a:uFill>
                <a:solidFill>
                  <a:srgbClr val="ffffff"/>
                </a:solidFill>
              </a:uFill>
              <a:latin typeface="Arial"/>
            </a:endParaRPr>
          </a:p>
        </p:txBody>
      </p:sp>
      <p:sp>
        <p:nvSpPr>
          <p:cNvPr id="268" name="CustomShape 13"/>
          <p:cNvSpPr/>
          <p:nvPr/>
        </p:nvSpPr>
        <p:spPr>
          <a:xfrm>
            <a:off x="4805280" y="4730760"/>
            <a:ext cx="956880" cy="70020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en-US" sz="2000" spc="-1" strike="noStrike">
                <a:solidFill>
                  <a:srgbClr val="660066"/>
                </a:solidFill>
                <a:uFill>
                  <a:solidFill>
                    <a:srgbClr val="ffffff"/>
                  </a:solidFill>
                </a:uFill>
                <a:latin typeface="Times New Roman"/>
              </a:rPr>
              <a:t>Akıllı </a:t>
            </a:r>
            <a:endParaRPr b="0" lang="en-US" sz="1800" spc="-1" strike="noStrike">
              <a:solidFill>
                <a:srgbClr val="000000"/>
              </a:solidFill>
              <a:uFill>
                <a:solidFill>
                  <a:srgbClr val="ffffff"/>
                </a:solidFill>
              </a:uFill>
              <a:latin typeface="Arial"/>
            </a:endParaRPr>
          </a:p>
          <a:p>
            <a:pPr algn="ctr">
              <a:lnSpc>
                <a:spcPct val="100000"/>
              </a:lnSpc>
            </a:pPr>
            <a:r>
              <a:rPr b="0" lang="en-US" sz="2000" spc="-1" strike="noStrike">
                <a:solidFill>
                  <a:srgbClr val="660066"/>
                </a:solidFill>
                <a:uFill>
                  <a:solidFill>
                    <a:srgbClr val="ffffff"/>
                  </a:solidFill>
                </a:uFill>
                <a:latin typeface="Times New Roman"/>
              </a:rPr>
              <a:t>vekiller</a:t>
            </a:r>
            <a:endParaRPr b="0" lang="en-US" sz="1800" spc="-1" strike="noStrike">
              <a:solidFill>
                <a:srgbClr val="000000"/>
              </a:solidFill>
              <a:uFill>
                <a:solidFill>
                  <a:srgbClr val="ffffff"/>
                </a:solidFill>
              </a:uFill>
              <a:latin typeface="Arial"/>
            </a:endParaRPr>
          </a:p>
        </p:txBody>
      </p:sp>
      <p:sp>
        <p:nvSpPr>
          <p:cNvPr id="269" name="CustomShape 14"/>
          <p:cNvSpPr/>
          <p:nvPr/>
        </p:nvSpPr>
        <p:spPr>
          <a:xfrm>
            <a:off x="6477120" y="3581280"/>
            <a:ext cx="1996560" cy="1552680"/>
          </a:xfrm>
          <a:prstGeom prst="rect">
            <a:avLst/>
          </a:prstGeom>
          <a:noFill/>
          <a:ln>
            <a:noFill/>
          </a:ln>
        </p:spPr>
        <p:style>
          <a:lnRef idx="0"/>
          <a:fillRef idx="0"/>
          <a:effectRef idx="0"/>
          <a:fontRef idx="minor"/>
        </p:style>
        <p:txBody>
          <a:bodyPr lIns="90000" rIns="90000" tIns="45000" bIns="45000"/>
          <a:p>
            <a:pPr>
              <a:lnSpc>
                <a:spcPct val="100000"/>
              </a:lnSpc>
            </a:pPr>
            <a:r>
              <a:rPr b="1" lang="en-US" sz="2400" spc="-1" strike="noStrike">
                <a:solidFill>
                  <a:srgbClr val="ff0000"/>
                </a:solidFill>
                <a:uFill>
                  <a:solidFill>
                    <a:srgbClr val="ffffff"/>
                  </a:solidFill>
                </a:uFill>
                <a:latin typeface="Times New Roman"/>
              </a:rPr>
              <a:t>YZ bu alanlarda gelişmeye meyillidir</a:t>
            </a:r>
            <a:endParaRPr b="0" lang="en-US" sz="1800" spc="-1" strike="noStrike">
              <a:solidFill>
                <a:srgbClr val="000000"/>
              </a:solidFill>
              <a:uFill>
                <a:solidFill>
                  <a:srgbClr val="ffffff"/>
                </a:solidFill>
              </a:uFill>
              <a:latin typeface="Arial"/>
            </a:endParaRPr>
          </a:p>
        </p:txBody>
      </p:sp>
      <p:sp>
        <p:nvSpPr>
          <p:cNvPr id="270" name="CustomShape 15"/>
          <p:cNvSpPr/>
          <p:nvPr/>
        </p:nvSpPr>
        <p:spPr>
          <a:xfrm>
            <a:off x="1143000" y="5214960"/>
            <a:ext cx="1726920" cy="456120"/>
          </a:xfrm>
          <a:prstGeom prst="rect">
            <a:avLst/>
          </a:prstGeom>
          <a:noFill/>
          <a:ln>
            <a:noFill/>
          </a:ln>
        </p:spPr>
        <p:style>
          <a:lnRef idx="0"/>
          <a:fillRef idx="0"/>
          <a:effectRef idx="0"/>
          <a:fontRef idx="minor"/>
        </p:style>
        <p:txBody>
          <a:bodyPr lIns="90000" rIns="90000" tIns="45000" bIns="45000"/>
          <a:p>
            <a:pPr>
              <a:lnSpc>
                <a:spcPct val="100000"/>
              </a:lnSpc>
            </a:pPr>
            <a:r>
              <a:rPr b="0" lang="en-US" sz="2400" spc="-1" strike="noStrike">
                <a:solidFill>
                  <a:srgbClr val="660066"/>
                </a:solidFill>
                <a:uFill>
                  <a:solidFill>
                    <a:srgbClr val="ffffff"/>
                  </a:solidFill>
                </a:uFill>
                <a:latin typeface="Arial"/>
              </a:rPr>
              <a:t>davranma</a:t>
            </a:r>
            <a:endParaRPr b="0" lang="en-US" sz="1800" spc="-1" strike="noStrike">
              <a:solidFill>
                <a:srgbClr val="000000"/>
              </a:solidFill>
              <a:uFill>
                <a:solidFill>
                  <a:srgbClr val="ffffff"/>
                </a:solidFill>
              </a:uFill>
              <a:latin typeface="Arial"/>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İnsan gibi düşünmek</a:t>
            </a:r>
            <a:endParaRPr b="0" lang="en-GB" sz="4400" spc="-1" strike="noStrike">
              <a:solidFill>
                <a:srgbClr val="660066"/>
              </a:solidFill>
              <a:uFill>
                <a:solidFill>
                  <a:srgbClr val="ffffff"/>
                </a:solidFill>
              </a:uFill>
              <a:latin typeface="Times New Roman"/>
            </a:endParaRPr>
          </a:p>
        </p:txBody>
      </p:sp>
      <p:sp>
        <p:nvSpPr>
          <p:cNvPr id="272" name="TextShape 2"/>
          <p:cNvSpPr txBox="1"/>
          <p:nvPr/>
        </p:nvSpPr>
        <p:spPr>
          <a:xfrm>
            <a:off x="468360" y="1700280"/>
            <a:ext cx="7632360" cy="464292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400" spc="-1" strike="noStrike">
                <a:solidFill>
                  <a:srgbClr val="ff3399"/>
                </a:solidFill>
                <a:uFill>
                  <a:solidFill>
                    <a:srgbClr val="ffffff"/>
                  </a:solidFill>
                </a:uFill>
                <a:latin typeface="Times New Roman"/>
              </a:rPr>
              <a:t>Kavram bilimi yaklaşımı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Yalnız davranışın ve giriş-çıkışların değil, muhakeme sürecinin de göz önüne alınması.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Hesaplama modeli sonuçların nasıl alındığını yansıtmalıdır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GPS (General Problem Solver): Amaç yalnız insansı davranışları (ELIZA gibi) üretmek değil, hem de aynı meselenin insan tarafından çözülmesi zamanı  atılan  adımlara benzer muhakeme süreci adımları ardışıklığını üretmektir </a:t>
            </a:r>
            <a:endParaRPr b="0" lang="en-GB" sz="3200" spc="-1" strike="noStrike">
              <a:solidFill>
                <a:srgbClr val="660066"/>
              </a:solidFill>
              <a:uFill>
                <a:solidFill>
                  <a:srgbClr val="ffffff"/>
                </a:solidFill>
              </a:uFill>
              <a:latin typeface="Times New Roman"/>
            </a:endParaRPr>
          </a:p>
          <a:p>
            <a:pPr>
              <a:lnSpc>
                <a:spcPct val="100000"/>
              </a:lnSpc>
            </a:pPr>
            <a:endParaRPr b="0" lang="en-GB" sz="3200" spc="-1" strike="noStrike">
              <a:solidFill>
                <a:srgbClr val="660066"/>
              </a:solidFill>
              <a:uFill>
                <a:solidFill>
                  <a:srgbClr val="ffffff"/>
                </a:solidFill>
              </a:uFill>
              <a:latin typeface="Times New Roman"/>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TextShape 1"/>
          <p:cNvSpPr txBox="1"/>
          <p:nvPr/>
        </p:nvSpPr>
        <p:spPr>
          <a:xfrm>
            <a:off x="539640" y="620640"/>
            <a:ext cx="5400360" cy="114264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İnsan gibi davranmak</a:t>
            </a:r>
            <a:endParaRPr b="0" lang="en-GB" sz="4400" spc="-1" strike="noStrike">
              <a:solidFill>
                <a:srgbClr val="660066"/>
              </a:solidFill>
              <a:uFill>
                <a:solidFill>
                  <a:srgbClr val="ffffff"/>
                </a:solidFill>
              </a:uFill>
              <a:latin typeface="Times New Roman"/>
            </a:endParaRPr>
          </a:p>
        </p:txBody>
      </p:sp>
      <p:sp>
        <p:nvSpPr>
          <p:cNvPr id="274" name="TextShape 2"/>
          <p:cNvSpPr txBox="1"/>
          <p:nvPr/>
        </p:nvSpPr>
        <p:spPr>
          <a:xfrm>
            <a:off x="662040" y="2643120"/>
            <a:ext cx="7141680" cy="2566800"/>
          </a:xfrm>
          <a:prstGeom prst="rect">
            <a:avLst/>
          </a:prstGeom>
          <a:noFill/>
          <a:ln>
            <a:noFill/>
          </a:ln>
        </p:spPr>
        <p:txBody>
          <a:bodyPr lIns="92160" rIns="92160" tIns="46080" bIns="46080"/>
          <a:p>
            <a:pPr marL="343080" indent="-342720">
              <a:lnSpc>
                <a:spcPct val="90000"/>
              </a:lnSpc>
              <a:buClr>
                <a:srgbClr val="000099"/>
              </a:buClr>
              <a:buSzPct val="90000"/>
              <a:buFont typeface="Wingdings" charset="2"/>
              <a:buChar char=""/>
            </a:pPr>
            <a:r>
              <a:rPr b="0" lang="en-GB" sz="3200" spc="-1" strike="noStrike">
                <a:solidFill>
                  <a:srgbClr val="ff3399"/>
                </a:solidFill>
                <a:uFill>
                  <a:solidFill>
                    <a:srgbClr val="ffffff"/>
                  </a:solidFill>
                </a:uFill>
                <a:latin typeface="Times New Roman"/>
              </a:rPr>
              <a:t>Davranışsal yaklaşım</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Sonucun nasıl alınması önemli değil, önemli olan bu sonuçların insanın aldığı sonuçlara benzer olmasıdır </a:t>
            </a:r>
            <a:endParaRPr b="0" lang="en-GB" sz="3200" spc="-1" strike="noStrike">
              <a:solidFill>
                <a:srgbClr val="660066"/>
              </a:solidFill>
              <a:uFill>
                <a:solidFill>
                  <a:srgbClr val="ffffff"/>
                </a:solidFill>
              </a:uFill>
              <a:latin typeface="Times New Roman"/>
            </a:endParaRPr>
          </a:p>
          <a:p>
            <a:pPr lvl="1" marL="743040" indent="-285480">
              <a:lnSpc>
                <a:spcPct val="90000"/>
              </a:lnSpc>
              <a:buClr>
                <a:srgbClr val="660066"/>
              </a:buClr>
              <a:buFont typeface="Symbol" charset="2"/>
              <a:buChar char=""/>
            </a:pPr>
            <a:r>
              <a:rPr b="0" lang="en-GB" sz="2800" spc="-1" strike="noStrike">
                <a:solidFill>
                  <a:srgbClr val="660066"/>
                </a:solidFill>
                <a:uFill>
                  <a:solidFill>
                    <a:srgbClr val="ffffff"/>
                  </a:solidFill>
                </a:uFill>
                <a:latin typeface="Times New Roman"/>
              </a:rPr>
              <a:t>Turing Denemesi (Alan Turing, 1950). </a:t>
            </a:r>
            <a:endParaRPr b="0" lang="en-GB" sz="2400" spc="-1" strike="noStrike">
              <a:solidFill>
                <a:srgbClr val="660066"/>
              </a:solidFill>
              <a:uFill>
                <a:solidFill>
                  <a:srgbClr val="ffffff"/>
                </a:solidFill>
              </a:uFill>
              <a:latin typeface="Times New Roman"/>
            </a:endParaRPr>
          </a:p>
          <a:p>
            <a:pPr>
              <a:lnSpc>
                <a:spcPct val="90000"/>
              </a:lnSpc>
            </a:pPr>
            <a:endParaRPr b="0" lang="en-GB" sz="3200" spc="-1" strike="noStrike">
              <a:solidFill>
                <a:srgbClr val="660066"/>
              </a:solidFill>
              <a:uFill>
                <a:solidFill>
                  <a:srgbClr val="ffffff"/>
                </a:solidFill>
              </a:uFill>
              <a:latin typeface="Times New Roman"/>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akıllı düşünme</a:t>
            </a:r>
            <a:endParaRPr b="0" lang="en-GB" sz="4400" spc="-1" strike="noStrike">
              <a:solidFill>
                <a:srgbClr val="660066"/>
              </a:solidFill>
              <a:uFill>
                <a:solidFill>
                  <a:srgbClr val="ffffff"/>
                </a:solidFill>
              </a:uFill>
              <a:latin typeface="Times New Roman"/>
            </a:endParaRPr>
          </a:p>
        </p:txBody>
      </p:sp>
      <p:sp>
        <p:nvSpPr>
          <p:cNvPr id="276" name="TextShape 2"/>
          <p:cNvSpPr txBox="1"/>
          <p:nvPr/>
        </p:nvSpPr>
        <p:spPr>
          <a:xfrm>
            <a:off x="324000" y="2133720"/>
            <a:ext cx="7992720" cy="414288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Bilginin tasvirinin, muhakemenin,  öğrenmenin formal modellerinin geliştirilmesi</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Doğruluğu kanıtlanmış ve optimal çözümün bulunmasını sağlayan sistemler </a:t>
            </a:r>
            <a:endParaRPr b="0" lang="en-GB" sz="3200" spc="-1" strike="noStrike">
              <a:solidFill>
                <a:srgbClr val="660066"/>
              </a:solidFill>
              <a:uFill>
                <a:solidFill>
                  <a:srgbClr val="ffffff"/>
                </a:solidFill>
              </a:uFill>
              <a:latin typeface="Times New Roman"/>
            </a:endParaRPr>
          </a:p>
          <a:p>
            <a:pPr>
              <a:lnSpc>
                <a:spcPct val="100000"/>
              </a:lnSpc>
            </a:pPr>
            <a:endParaRPr b="0" lang="en-GB" sz="3200" spc="-1" strike="noStrike">
              <a:solidFill>
                <a:srgbClr val="660066"/>
              </a:solidFill>
              <a:uFill>
                <a:solidFill>
                  <a:srgbClr val="ffffff"/>
                </a:solidFill>
              </a:uFill>
              <a:latin typeface="Times New Roman"/>
            </a:endParaRPr>
          </a:p>
          <a:p>
            <a:pPr>
              <a:lnSpc>
                <a:spcPct val="100000"/>
              </a:lnSpc>
            </a:pPr>
            <a:endParaRPr b="0" lang="en-GB" sz="3200" spc="-1" strike="noStrike">
              <a:solidFill>
                <a:srgbClr val="660066"/>
              </a:solidFill>
              <a:uFill>
                <a:solidFill>
                  <a:srgbClr val="ffffff"/>
                </a:solidFill>
              </a:uFill>
              <a:latin typeface="Times New Roman"/>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TextShape 1"/>
          <p:cNvSpPr txBox="1"/>
          <p:nvPr/>
        </p:nvSpPr>
        <p:spPr>
          <a:xfrm>
            <a:off x="1905120" y="228600"/>
            <a:ext cx="7086240" cy="103932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akıllı davranma</a:t>
            </a:r>
            <a:endParaRPr b="0" lang="en-GB" sz="4400" spc="-1" strike="noStrike">
              <a:solidFill>
                <a:srgbClr val="660066"/>
              </a:solidFill>
              <a:uFill>
                <a:solidFill>
                  <a:srgbClr val="ffffff"/>
                </a:solidFill>
              </a:uFill>
              <a:latin typeface="Times New Roman"/>
            </a:endParaRPr>
          </a:p>
        </p:txBody>
      </p:sp>
      <p:sp>
        <p:nvSpPr>
          <p:cNvPr id="278" name="TextShape 2"/>
          <p:cNvSpPr txBox="1"/>
          <p:nvPr/>
        </p:nvSpPr>
        <p:spPr>
          <a:xfrm>
            <a:off x="609480" y="1676520"/>
            <a:ext cx="7275240" cy="484776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Verilmiş giriş kümelerine uygun çıkışların üretilmesi; bu çıkışlar her zaman doğru olmaya bilir, fakat iş tamamlanmış oluyor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Büyük sorun uzayında  çözümün aranmasını sınırlayan sezgisel yöntem ve kuralların, basitleştirmelerin kullanımı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Sezgisellik optimal çözüme güvence vermiyor; ama </a:t>
            </a:r>
            <a:r>
              <a:rPr b="0" lang="en-GB" sz="2800" spc="-1" strike="noStrike">
                <a:solidFill>
                  <a:srgbClr val="000099"/>
                </a:solidFill>
                <a:uFill>
                  <a:solidFill>
                    <a:srgbClr val="ffffff"/>
                  </a:solidFill>
                </a:uFill>
                <a:latin typeface="Times New Roman"/>
              </a:rPr>
              <a:t>genellikle çok yeterli çözüm öneriyor</a:t>
            </a:r>
            <a:r>
              <a:rPr b="0" lang="en-GB" sz="2800" spc="-1" strike="noStrike">
                <a:solidFill>
                  <a:srgbClr val="000099"/>
                </a:solidFill>
                <a:uFill>
                  <a:solidFill>
                    <a:srgbClr val="ffffff"/>
                  </a:solidFill>
                </a:uFill>
                <a:latin typeface="Times New Roman"/>
              </a:rPr>
              <a:t>
</a:t>
            </a:r>
            <a:r>
              <a:rPr b="0" lang="en-GB" sz="2800" spc="-1" strike="noStrike">
                <a:solidFill>
                  <a:srgbClr val="000099"/>
                </a:solidFill>
                <a:uFill>
                  <a:solidFill>
                    <a:srgbClr val="ffffff"/>
                  </a:solidFill>
                </a:uFill>
                <a:latin typeface="Times New Roman"/>
              </a:rPr>
              <a:t> </a:t>
            </a:r>
            <a:endParaRPr b="0" lang="en-GB" sz="3200" spc="-1" strike="noStrike">
              <a:solidFill>
                <a:srgbClr val="660066"/>
              </a:solidFill>
              <a:uFill>
                <a:solidFill>
                  <a:srgbClr val="ffffff"/>
                </a:solidFill>
              </a:uFill>
              <a:latin typeface="Times New Roman"/>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TextShape 1"/>
          <p:cNvSpPr txBox="1"/>
          <p:nvPr/>
        </p:nvSpPr>
        <p:spPr>
          <a:xfrm>
            <a:off x="1403280" y="404640"/>
            <a:ext cx="7378200" cy="587160"/>
          </a:xfrm>
          <a:prstGeom prst="rect">
            <a:avLst/>
          </a:prstGeom>
          <a:noFill/>
          <a:ln>
            <a:noFill/>
          </a:ln>
        </p:spPr>
        <p:txBody>
          <a:bodyPr lIns="92160" rIns="92160" tIns="46080" bIns="46080" anchor="ctr"/>
          <a:p>
            <a:pPr>
              <a:lnSpc>
                <a:spcPct val="100000"/>
              </a:lnSpc>
            </a:pPr>
            <a:r>
              <a:rPr b="0" lang="en-GB" sz="4000" spc="-1" strike="noStrike">
                <a:solidFill>
                  <a:srgbClr val="000099"/>
                </a:solidFill>
                <a:uFill>
                  <a:solidFill>
                    <a:srgbClr val="ffffff"/>
                  </a:solidFill>
                </a:uFill>
                <a:latin typeface="Times New Roman"/>
              </a:rPr>
              <a:t>
</a:t>
            </a:r>
            <a:r>
              <a:rPr b="0" lang="en-GB" sz="4000" spc="-1" strike="noStrike">
                <a:solidFill>
                  <a:srgbClr val="000099"/>
                </a:solidFill>
                <a:uFill>
                  <a:solidFill>
                    <a:srgbClr val="ffffff"/>
                  </a:solidFill>
                </a:uFill>
                <a:latin typeface="Times New Roman"/>
              </a:rPr>
              <a:t>
</a:t>
            </a:r>
            <a:r>
              <a:rPr b="0" lang="en-GB" sz="4000" spc="-1" strike="noStrike">
                <a:solidFill>
                  <a:srgbClr val="000099"/>
                </a:solidFill>
                <a:uFill>
                  <a:solidFill>
                    <a:srgbClr val="ffffff"/>
                  </a:solidFill>
                </a:uFill>
                <a:latin typeface="Times New Roman"/>
              </a:rPr>
              <a:t>İnsan zekası ve bilgisayar “zekası”</a:t>
            </a:r>
            <a:r>
              <a:rPr b="0" lang="en-GB" sz="4000" spc="-1" strike="noStrike">
                <a:solidFill>
                  <a:srgbClr val="000099"/>
                </a:solidFill>
                <a:uFill>
                  <a:solidFill>
                    <a:srgbClr val="ffffff"/>
                  </a:solidFill>
                </a:uFill>
                <a:latin typeface="Times New Roman"/>
              </a:rPr>
              <a:t>
</a:t>
            </a:r>
            <a:endParaRPr b="0" lang="en-GB" sz="4400" spc="-1" strike="noStrike">
              <a:solidFill>
                <a:srgbClr val="660066"/>
              </a:solidFill>
              <a:uFill>
                <a:solidFill>
                  <a:srgbClr val="ffffff"/>
                </a:solidFill>
              </a:uFill>
              <a:latin typeface="Times New Roman"/>
            </a:endParaRPr>
          </a:p>
        </p:txBody>
      </p:sp>
      <p:sp>
        <p:nvSpPr>
          <p:cNvPr id="280" name="TextShape 2"/>
          <p:cNvSpPr txBox="1"/>
          <p:nvPr/>
        </p:nvSpPr>
        <p:spPr>
          <a:xfrm>
            <a:off x="685800" y="1916280"/>
            <a:ext cx="8457840" cy="464292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400" spc="-1" strike="noStrike">
                <a:solidFill>
                  <a:srgbClr val="cc6600"/>
                </a:solidFill>
                <a:uFill>
                  <a:solidFill>
                    <a:srgbClr val="ffffff"/>
                  </a:solidFill>
                </a:uFill>
                <a:latin typeface="Times New Roman"/>
              </a:rPr>
              <a:t>homo sapiens- akıllı insan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cc6600"/>
                </a:solidFill>
                <a:uFill>
                  <a:solidFill>
                    <a:srgbClr val="ffffff"/>
                  </a:solidFill>
                </a:uFill>
                <a:latin typeface="Times New Roman"/>
              </a:rPr>
              <a:t>İnsan zekasına basit örnek</a:t>
            </a:r>
            <a:r>
              <a:rPr b="0" lang="en-GB" sz="2400" spc="-1" strike="noStrike">
                <a:solidFill>
                  <a:srgbClr val="660066"/>
                </a:solidFill>
                <a:uFill>
                  <a:solidFill>
                    <a:srgbClr val="ffffff"/>
                  </a:solidFill>
                </a:uFill>
                <a:latin typeface="Times New Roman"/>
              </a:rPr>
              <a:t>:</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 </a:t>
            </a:r>
            <a:r>
              <a:rPr b="0" lang="en-GB" sz="2400" spc="-1" strike="noStrike">
                <a:solidFill>
                  <a:srgbClr val="660066"/>
                </a:solidFill>
                <a:uFill>
                  <a:solidFill>
                    <a:srgbClr val="ffffff"/>
                  </a:solidFill>
                </a:uFill>
                <a:latin typeface="Times New Roman"/>
              </a:rPr>
              <a:t>İnsan gözünün bir hücresinin 10 ms’de yaptığı işlem 100 değişkenli 500 doğrusal olmayan diferansiyel denklemler sisteminin çözümüne eşittir.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Dünyada en güçlü süperbilgisayarların bu sistemi çözmesi için birkaç dakika gerekmektedir.</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İnsan gözünde biri birleriyle bilgi iletişiminde en az 10 milyon hücre bulunmaktadır.</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Bu nedenle, gözün her saniyede yaptığı “alışık” işi yapmak için süperbilgisayara en azından 100 yıl gereke bilir.   </a:t>
            </a:r>
            <a:endParaRPr b="0" lang="en-GB" sz="3200" spc="-1" strike="noStrike">
              <a:solidFill>
                <a:srgbClr val="660066"/>
              </a:solidFill>
              <a:uFill>
                <a:solidFill>
                  <a:srgbClr val="ffffff"/>
                </a:solidFill>
              </a:uFill>
              <a:latin typeface="Times New Roman"/>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Yapay Zeka Örnekleri</a:t>
            </a:r>
            <a:endParaRPr b="0" lang="en-GB" sz="4400" spc="-1" strike="noStrike">
              <a:solidFill>
                <a:srgbClr val="660066"/>
              </a:solidFill>
              <a:uFill>
                <a:solidFill>
                  <a:srgbClr val="ffffff"/>
                </a:solidFill>
              </a:uFill>
              <a:latin typeface="Times New Roman"/>
            </a:endParaRPr>
          </a:p>
        </p:txBody>
      </p:sp>
      <p:sp>
        <p:nvSpPr>
          <p:cNvPr id="282" name="TextShape 2"/>
          <p:cNvSpPr txBox="1"/>
          <p:nvPr/>
        </p:nvSpPr>
        <p:spPr>
          <a:xfrm>
            <a:off x="250920" y="1413000"/>
            <a:ext cx="8892720" cy="544464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400" spc="-1" strike="noStrike">
                <a:solidFill>
                  <a:srgbClr val="ff3399"/>
                </a:solidFill>
                <a:uFill>
                  <a:solidFill>
                    <a:srgbClr val="ffffff"/>
                  </a:solidFill>
                </a:uFill>
                <a:latin typeface="Times New Roman"/>
              </a:rPr>
              <a:t>Özerk araçlar:</a:t>
            </a:r>
            <a:r>
              <a:rPr b="0" lang="en-GB" sz="2400" spc="-1" strike="noStrike">
                <a:solidFill>
                  <a:srgbClr val="660066"/>
                </a:solidFill>
                <a:uFill>
                  <a:solidFill>
                    <a:srgbClr val="ffffff"/>
                  </a:solidFill>
                </a:uFill>
                <a:latin typeface="Times New Roman"/>
              </a:rPr>
              <a:t> </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DARPA’nın maliyeleştirdiği ve </a:t>
            </a:r>
            <a:r>
              <a:rPr b="0" lang="en-GB" sz="2400" spc="-1" strike="noStrike" u="sng">
                <a:solidFill>
                  <a:srgbClr val="cc3300"/>
                </a:solidFill>
                <a:uFill>
                  <a:solidFill>
                    <a:srgbClr val="ffffff"/>
                  </a:solidFill>
                </a:uFill>
                <a:latin typeface="Times New Roman"/>
                <a:hlinkClick r:id="rId1"/>
              </a:rPr>
              <a:t>Carnegie Mellon University</a:t>
            </a:r>
            <a:r>
              <a:rPr b="0" lang="en-GB" sz="2400" spc="-1" strike="noStrike">
                <a:solidFill>
                  <a:srgbClr val="660066"/>
                </a:solidFill>
                <a:uFill>
                  <a:solidFill>
                    <a:srgbClr val="ffffff"/>
                  </a:solidFill>
                </a:uFill>
                <a:latin typeface="Times New Roman"/>
              </a:rPr>
              <a:t>’nin geliştirdiği bilgisayarlı sistem, kamyoneti ,ortalama 63 mil hızla gece ve gündüz, yağmurlu ve açık havada,Washington’dan San Diego’ya kadar olan 2849 mil yolda süre bilmiştir; </a:t>
            </a:r>
            <a:endParaRPr b="0" lang="en-GB" sz="24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ff3399"/>
                </a:solidFill>
                <a:uFill>
                  <a:solidFill>
                    <a:srgbClr val="ffffff"/>
                  </a:solidFill>
                </a:uFill>
                <a:latin typeface="Times New Roman"/>
              </a:rPr>
              <a:t>Satranç bilgisayarı: </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IBM araştırmacıları tarafından geliştirilmiş satranç bilgisayarı o zamanki dünya şampiyonu Gary Kasparov’u yenmiştir; </a:t>
            </a:r>
            <a:endParaRPr b="0" lang="en-GB" sz="24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ff3399"/>
                </a:solidFill>
                <a:uFill>
                  <a:solidFill>
                    <a:srgbClr val="ffffff"/>
                  </a:solidFill>
                </a:uFill>
                <a:latin typeface="Times New Roman"/>
              </a:rPr>
              <a:t>Riyazi teoremlerin ispatı:</a:t>
            </a:r>
            <a:r>
              <a:rPr b="0" lang="en-GB" sz="2400" spc="-1" strike="noStrike">
                <a:solidFill>
                  <a:srgbClr val="660066"/>
                </a:solidFill>
                <a:uFill>
                  <a:solidFill>
                    <a:srgbClr val="ffffff"/>
                  </a:solidFill>
                </a:uFill>
                <a:latin typeface="Times New Roman"/>
              </a:rPr>
              <a:t> </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u="sng">
                <a:solidFill>
                  <a:srgbClr val="cc3300"/>
                </a:solidFill>
                <a:uFill>
                  <a:solidFill>
                    <a:srgbClr val="ffffff"/>
                  </a:solidFill>
                </a:uFill>
                <a:latin typeface="Times New Roman"/>
                <a:hlinkClick r:id="rId2"/>
              </a:rPr>
              <a:t>Argonne National Laboratories</a:t>
            </a:r>
            <a:r>
              <a:rPr b="0" lang="en-GB" sz="2400" spc="-1" strike="noStrike">
                <a:solidFill>
                  <a:srgbClr val="660066"/>
                </a:solidFill>
                <a:uFill>
                  <a:solidFill>
                    <a:srgbClr val="ffffff"/>
                  </a:solidFill>
                </a:uFill>
                <a:latin typeface="Times New Roman"/>
              </a:rPr>
              <a:t>’de geliştirilmiş bilgisayar sistemi  insanın, yaratıcılık olarak değerlendire bileceği yöntemleri kullanmakla riyazi varsayımları   ispatlaya bilmiştir; </a:t>
            </a:r>
            <a:endParaRPr b="0" lang="en-GB" sz="2400" spc="-1" strike="noStrike">
              <a:solidFill>
                <a:srgbClr val="660066"/>
              </a:solidFill>
              <a:uFill>
                <a:solidFill>
                  <a:srgbClr val="ffffff"/>
                </a:solidFill>
              </a:uFill>
              <a:latin typeface="Times New Roman"/>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TextShape 1"/>
          <p:cNvSpPr txBox="1"/>
          <p:nvPr/>
        </p:nvSpPr>
        <p:spPr>
          <a:xfrm>
            <a:off x="1905120" y="228600"/>
            <a:ext cx="7086240" cy="89640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 Zeka örnekleri (devamı)</a:t>
            </a:r>
            <a:endParaRPr b="0" lang="en-GB" sz="4400" spc="-1" strike="noStrike">
              <a:solidFill>
                <a:srgbClr val="660066"/>
              </a:solidFill>
              <a:uFill>
                <a:solidFill>
                  <a:srgbClr val="ffffff"/>
                </a:solidFill>
              </a:uFill>
              <a:latin typeface="Times New Roman"/>
            </a:endParaRPr>
          </a:p>
        </p:txBody>
      </p:sp>
      <p:sp>
        <p:nvSpPr>
          <p:cNvPr id="284" name="TextShape 2"/>
          <p:cNvSpPr txBox="1"/>
          <p:nvPr/>
        </p:nvSpPr>
        <p:spPr>
          <a:xfrm>
            <a:off x="611280" y="1268280"/>
            <a:ext cx="8135640" cy="522900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400" spc="-1" strike="noStrike">
                <a:solidFill>
                  <a:srgbClr val="ff3399"/>
                </a:solidFill>
                <a:uFill>
                  <a:solidFill>
                    <a:srgbClr val="ffffff"/>
                  </a:solidFill>
                </a:uFill>
                <a:latin typeface="Times New Roman"/>
              </a:rPr>
              <a:t>Bilimsel sınıflandırma</a:t>
            </a:r>
            <a:r>
              <a:rPr b="0" lang="en-GB" sz="2400" spc="-1" strike="noStrike">
                <a:solidFill>
                  <a:srgbClr val="660066"/>
                </a:solidFill>
                <a:uFill>
                  <a:solidFill>
                    <a:srgbClr val="ffffff"/>
                  </a:solidFill>
                </a:uFill>
                <a:latin typeface="Times New Roman"/>
              </a:rPr>
              <a:t>: </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Uzak yıldızlardan ve galaksilerden gelen zayıf sinyalleri öğrenmekle, bu yıldızların uzman sınıflandırılması yapılmıştır; </a:t>
            </a:r>
            <a:endParaRPr b="0" lang="en-GB" sz="24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ff3399"/>
                </a:solidFill>
                <a:uFill>
                  <a:solidFill>
                    <a:srgbClr val="ffffff"/>
                  </a:solidFill>
                </a:uFill>
                <a:latin typeface="Times New Roman"/>
              </a:rPr>
              <a:t>Gelişmiş Kullanıcı arayüzleri: </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u="sng">
                <a:solidFill>
                  <a:srgbClr val="cc3300"/>
                </a:solidFill>
                <a:uFill>
                  <a:solidFill>
                    <a:srgbClr val="ffffff"/>
                  </a:solidFill>
                </a:uFill>
                <a:latin typeface="Times New Roman"/>
                <a:hlinkClick r:id="rId1"/>
              </a:rPr>
              <a:t>PEGASUS</a:t>
            </a:r>
            <a:r>
              <a:rPr b="0" lang="en-GB" sz="2400" spc="-1" strike="noStrike">
                <a:solidFill>
                  <a:srgbClr val="660066"/>
                </a:solidFill>
                <a:uFill>
                  <a:solidFill>
                    <a:srgbClr val="ffffff"/>
                  </a:solidFill>
                </a:uFill>
                <a:latin typeface="Times New Roman"/>
              </a:rPr>
              <a:t>,  American Airlines EAASY SABRE ‘in yerayırma sisteminde kullanılan konuşabilen arayüzüdür. Sistem telefonla büyük, çevrimiçi, dinamik veri tabanlarının bulunduğu bilgisayarlara erişerek , uçuş bilgilerini alıyor ve yerayırma işlemlerini gerçekleştiriyor.  </a:t>
            </a:r>
            <a:endParaRPr b="0" lang="en-GB" sz="24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ff3399"/>
                </a:solidFill>
                <a:uFill>
                  <a:solidFill>
                    <a:srgbClr val="ffffff"/>
                  </a:solidFill>
                </a:uFill>
                <a:latin typeface="Times New Roman"/>
              </a:rPr>
              <a:t>Web-tabanlı Uygulamalar</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400" spc="-1" strike="noStrike">
                <a:solidFill>
                  <a:srgbClr val="660066"/>
                </a:solidFill>
                <a:uFill>
                  <a:solidFill>
                    <a:srgbClr val="ffffff"/>
                  </a:solidFill>
                </a:uFill>
                <a:latin typeface="Times New Roman"/>
              </a:rPr>
              <a:t>Örneğin, Amazon.com</a:t>
            </a:r>
            <a:endParaRPr b="0" lang="en-GB" sz="2400" spc="-1" strike="noStrike">
              <a:solidFill>
                <a:srgbClr val="660066"/>
              </a:solidFill>
              <a:uFill>
                <a:solidFill>
                  <a:srgbClr val="ffffff"/>
                </a:solidFill>
              </a:uFill>
              <a:latin typeface="Times New Roman"/>
            </a:endParaRPr>
          </a:p>
          <a:p>
            <a:pPr>
              <a:lnSpc>
                <a:spcPct val="100000"/>
              </a:lnSpc>
            </a:pPr>
            <a:endParaRPr b="0" lang="en-GB" sz="3200" spc="-1" strike="noStrike">
              <a:solidFill>
                <a:srgbClr val="660066"/>
              </a:solidFill>
              <a:uFill>
                <a:solidFill>
                  <a:srgbClr val="ffffff"/>
                </a:solidFill>
              </a:uFill>
              <a:latin typeface="Times New Roman"/>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TextShape 1"/>
          <p:cNvSpPr txBox="1"/>
          <p:nvPr/>
        </p:nvSpPr>
        <p:spPr>
          <a:xfrm>
            <a:off x="1905120" y="228600"/>
            <a:ext cx="7086240" cy="82368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Turing denemesi</a:t>
            </a:r>
            <a:endParaRPr b="0" lang="en-GB" sz="4400" spc="-1" strike="noStrike">
              <a:solidFill>
                <a:srgbClr val="660066"/>
              </a:solidFill>
              <a:uFill>
                <a:solidFill>
                  <a:srgbClr val="ffffff"/>
                </a:solidFill>
              </a:uFill>
              <a:latin typeface="Times New Roman"/>
            </a:endParaRPr>
          </a:p>
        </p:txBody>
      </p:sp>
      <p:sp>
        <p:nvSpPr>
          <p:cNvPr id="286" name="TextShape 2"/>
          <p:cNvSpPr txBox="1"/>
          <p:nvPr/>
        </p:nvSpPr>
        <p:spPr>
          <a:xfrm>
            <a:off x="250920" y="5157720"/>
            <a:ext cx="8662680" cy="1509480"/>
          </a:xfrm>
          <a:prstGeom prst="rect">
            <a:avLst/>
          </a:prstGeom>
          <a:noFill/>
          <a:ln>
            <a:noFill/>
          </a:ln>
        </p:spPr>
        <p:txBody>
          <a:bodyPr lIns="92160" rIns="92160" tIns="46080" bIns="46080"/>
          <a:p>
            <a:pPr marL="343080" indent="-342720">
              <a:lnSpc>
                <a:spcPct val="100000"/>
              </a:lnSpc>
            </a:pPr>
            <a:r>
              <a:rPr b="0" lang="en-GB" sz="2400" spc="-1" strike="noStrike">
                <a:solidFill>
                  <a:srgbClr val="660066"/>
                </a:solidFill>
                <a:uFill>
                  <a:solidFill>
                    <a:srgbClr val="ffffff"/>
                  </a:solidFill>
                </a:uFill>
                <a:latin typeface="Times New Roman"/>
              </a:rPr>
              <a:t>Turing’in vurgulamak istediği nokta, bilgisayarda zeki davranışı üreten sürecin insan beynindeki süreçlerin modellenmesiyle elde edilebileceği gibi tamamen başka ilkelerden de hareket edilerek üretilmesinin mümkün olmasıdır. </a:t>
            </a:r>
            <a:endParaRPr b="0" lang="en-GB" sz="3200" spc="-1" strike="noStrike">
              <a:solidFill>
                <a:srgbClr val="660066"/>
              </a:solidFill>
              <a:uFill>
                <a:solidFill>
                  <a:srgbClr val="ffffff"/>
                </a:solidFill>
              </a:uFill>
              <a:latin typeface="Times New Roman"/>
            </a:endParaRPr>
          </a:p>
        </p:txBody>
      </p:sp>
      <p:sp>
        <p:nvSpPr>
          <p:cNvPr id="287" name="CustomShape 3"/>
          <p:cNvSpPr/>
          <p:nvPr/>
        </p:nvSpPr>
        <p:spPr>
          <a:xfrm>
            <a:off x="4067280" y="1197000"/>
            <a:ext cx="3960360" cy="2649960"/>
          </a:xfrm>
          <a:prstGeom prst="rect">
            <a:avLst/>
          </a:prstGeom>
          <a:noFill/>
          <a:ln>
            <a:noFill/>
          </a:ln>
        </p:spPr>
        <p:style>
          <a:lnRef idx="0"/>
          <a:fillRef idx="0"/>
          <a:effectRef idx="0"/>
          <a:fontRef idx="minor"/>
        </p:style>
        <p:txBody>
          <a:bodyPr lIns="90000" rIns="90000" tIns="45000" bIns="45000"/>
          <a:p>
            <a:pPr>
              <a:lnSpc>
                <a:spcPct val="100000"/>
              </a:lnSpc>
            </a:pPr>
            <a:r>
              <a:rPr b="0" lang="en-US" sz="2400" spc="-1" strike="noStrike">
                <a:solidFill>
                  <a:srgbClr val="660066"/>
                </a:solidFill>
                <a:uFill>
                  <a:solidFill>
                    <a:srgbClr val="ffffff"/>
                  </a:solidFill>
                </a:uFill>
                <a:latin typeface="Times New Roman"/>
              </a:rPr>
              <a:t>Alain Turing-bilgisayar mantığının gelişmesinde öncü bilim adamlarındandır</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0" lang="en-US" sz="2400" spc="-1" strike="noStrike">
                <a:solidFill>
                  <a:srgbClr val="660066"/>
                </a:solidFill>
                <a:uFill>
                  <a:solidFill>
                    <a:srgbClr val="ffffff"/>
                  </a:solidFill>
                </a:uFill>
                <a:latin typeface="Times New Roman"/>
              </a:rPr>
              <a:t>Turing zeki makinelerin insan beyninin ayrıntılı tasarımının yapılarak oluşturulabileceğine</a:t>
            </a:r>
            <a:endParaRPr b="0" lang="en-US" sz="1800" spc="-1" strike="noStrike">
              <a:solidFill>
                <a:srgbClr val="000000"/>
              </a:solidFill>
              <a:uFill>
                <a:solidFill>
                  <a:srgbClr val="ffffff"/>
                </a:solidFill>
              </a:uFill>
              <a:latin typeface="Arial"/>
            </a:endParaRPr>
          </a:p>
        </p:txBody>
      </p:sp>
      <p:sp>
        <p:nvSpPr>
          <p:cNvPr id="288" name="CustomShape 4"/>
          <p:cNvSpPr/>
          <p:nvPr/>
        </p:nvSpPr>
        <p:spPr>
          <a:xfrm>
            <a:off x="179280" y="1844640"/>
            <a:ext cx="2088720" cy="366480"/>
          </a:xfrm>
          <a:prstGeom prst="rect">
            <a:avLst/>
          </a:prstGeom>
          <a:noFill/>
          <a:ln>
            <a:noFill/>
          </a:ln>
        </p:spPr>
        <p:style>
          <a:lnRef idx="0"/>
          <a:fillRef idx="0"/>
          <a:effectRef idx="0"/>
          <a:fontRef idx="minor"/>
        </p:style>
      </p:sp>
      <p:pic>
        <p:nvPicPr>
          <p:cNvPr id="289" name="Picture 6" descr=""/>
          <p:cNvPicPr/>
          <p:nvPr/>
        </p:nvPicPr>
        <p:blipFill>
          <a:blip r:embed="rId1"/>
          <a:stretch/>
        </p:blipFill>
        <p:spPr>
          <a:xfrm>
            <a:off x="179280" y="1773360"/>
            <a:ext cx="3600000" cy="1839600"/>
          </a:xfrm>
          <a:prstGeom prst="rect">
            <a:avLst/>
          </a:prstGeom>
          <a:ln>
            <a:noFill/>
          </a:ln>
        </p:spPr>
      </p:pic>
      <p:sp>
        <p:nvSpPr>
          <p:cNvPr id="290" name="CustomShape 5"/>
          <p:cNvSpPr/>
          <p:nvPr/>
        </p:nvSpPr>
        <p:spPr>
          <a:xfrm>
            <a:off x="395280" y="3789360"/>
            <a:ext cx="7848360" cy="1186920"/>
          </a:xfrm>
          <a:prstGeom prst="rect">
            <a:avLst/>
          </a:prstGeom>
          <a:noFill/>
          <a:ln>
            <a:noFill/>
          </a:ln>
        </p:spPr>
        <p:style>
          <a:lnRef idx="0"/>
          <a:fillRef idx="0"/>
          <a:effectRef idx="0"/>
          <a:fontRef idx="minor"/>
        </p:style>
        <p:txBody>
          <a:bodyPr lIns="90000" rIns="90000" tIns="45000" bIns="45000"/>
          <a:p>
            <a:pPr>
              <a:lnSpc>
                <a:spcPct val="100000"/>
              </a:lnSpc>
            </a:pPr>
            <a:r>
              <a:rPr b="0" lang="en-US" sz="2400" spc="-1" strike="noStrike">
                <a:solidFill>
                  <a:srgbClr val="660066"/>
                </a:solidFill>
                <a:uFill>
                  <a:solidFill>
                    <a:srgbClr val="ffffff"/>
                  </a:solidFill>
                </a:uFill>
                <a:latin typeface="Times New Roman"/>
              </a:rPr>
              <a:t>inanırdı. 1950'de "Turing testi" diye bilinen bir makale yayınladı. Test bir kimsenin klavye aracılığı ile bir insana ve bir zeki makineye soru sormasından oluşmaktadır</a:t>
            </a:r>
            <a:endParaRPr b="0" lang="en-US" sz="1800" spc="-1" strike="noStrike">
              <a:solidFill>
                <a:srgbClr val="000000"/>
              </a:solidFill>
              <a:uFill>
                <a:solidFill>
                  <a:srgbClr val="ffffff"/>
                </a:solidFill>
              </a:uFill>
              <a:latin typeface="Arial"/>
            </a:endParaRPr>
          </a:p>
        </p:txBody>
      </p:sp>
    </p:spTree>
  </p:cSld>
  <p:timing>
    <p:tnLst>
      <p:par>
        <p:cTn id="55" dur="indefinite" restart="never" nodeType="tmRoot">
          <p:childTnLst>
            <p:seq>
              <p:cTn id="56"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TextShape 1"/>
          <p:cNvSpPr txBox="1"/>
          <p:nvPr/>
        </p:nvSpPr>
        <p:spPr>
          <a:xfrm>
            <a:off x="324000" y="404640"/>
            <a:ext cx="7378200" cy="720360"/>
          </a:xfrm>
          <a:prstGeom prst="rect">
            <a:avLst/>
          </a:prstGeom>
          <a:noFill/>
          <a:ln>
            <a:noFill/>
          </a:ln>
        </p:spPr>
        <p:txBody>
          <a:bodyPr lIns="92160" rIns="92160" tIns="46080" bIns="46080" anchor="ctr"/>
          <a:p>
            <a:pPr>
              <a:lnSpc>
                <a:spcPct val="100000"/>
              </a:lnSpc>
            </a:pPr>
            <a:r>
              <a:rPr b="0" lang="en-GB" sz="3600" spc="-1" strike="noStrike">
                <a:solidFill>
                  <a:srgbClr val="000099"/>
                </a:solidFill>
                <a:uFill>
                  <a:solidFill>
                    <a:srgbClr val="ffffff"/>
                  </a:solidFill>
                </a:uFill>
                <a:latin typeface="Times New Roman"/>
              </a:rPr>
              <a:t>               </a:t>
            </a:r>
            <a:r>
              <a:rPr b="0" lang="en-GB" sz="3600" spc="-1" strike="noStrike">
                <a:solidFill>
                  <a:srgbClr val="000099"/>
                </a:solidFill>
                <a:uFill>
                  <a:solidFill>
                    <a:srgbClr val="ffffff"/>
                  </a:solidFill>
                </a:uFill>
                <a:latin typeface="Times New Roman"/>
              </a:rPr>
              <a:t>Turing denemesi -örnek</a:t>
            </a:r>
            <a:endParaRPr b="0" lang="en-GB" sz="4400" spc="-1" strike="noStrike">
              <a:solidFill>
                <a:srgbClr val="660066"/>
              </a:solidFill>
              <a:uFill>
                <a:solidFill>
                  <a:srgbClr val="ffffff"/>
                </a:solidFill>
              </a:uFill>
              <a:latin typeface="Times New Roman"/>
            </a:endParaRPr>
          </a:p>
        </p:txBody>
      </p:sp>
      <p:sp>
        <p:nvSpPr>
          <p:cNvPr id="292" name="TextShape 2"/>
          <p:cNvSpPr txBox="1"/>
          <p:nvPr/>
        </p:nvSpPr>
        <p:spPr>
          <a:xfrm>
            <a:off x="468360" y="1125360"/>
            <a:ext cx="7488000" cy="2015640"/>
          </a:xfrm>
          <a:prstGeom prst="rect">
            <a:avLst/>
          </a:prstGeom>
          <a:noFill/>
          <a:ln>
            <a:solidFill>
              <a:srgbClr val="cc6600"/>
            </a:solidFill>
          </a:ln>
        </p:spPr>
        <p:txBody>
          <a:bodyPr lIns="92160" rIns="92160" tIns="46080" bIns="46080"/>
          <a:p>
            <a:pPr marL="343080" indent="-342720">
              <a:lnSpc>
                <a:spcPct val="90000"/>
              </a:lnSpc>
            </a:pPr>
            <a:r>
              <a:rPr b="0" lang="en-GB" sz="2400" spc="-1" strike="noStrike">
                <a:solidFill>
                  <a:srgbClr val="000066"/>
                </a:solidFill>
                <a:uFill>
                  <a:solidFill>
                    <a:srgbClr val="ffffff"/>
                  </a:solidFill>
                </a:uFill>
                <a:latin typeface="Times New Roman"/>
              </a:rPr>
              <a:t>Soru:-</a:t>
            </a:r>
            <a:r>
              <a:rPr b="0" lang="en-GB" sz="2400" spc="-1" strike="noStrike">
                <a:solidFill>
                  <a:srgbClr val="cc6600"/>
                </a:solidFill>
                <a:uFill>
                  <a:solidFill>
                    <a:srgbClr val="ffffff"/>
                  </a:solidFill>
                </a:uFill>
                <a:latin typeface="Times New Roman"/>
              </a:rPr>
              <a:t>  şiirin birinci satırında  </a:t>
            </a:r>
            <a:r>
              <a:rPr b="0" lang="en-GB" sz="2400" spc="-1" strike="noStrike">
                <a:solidFill>
                  <a:srgbClr val="ff3399"/>
                </a:solidFill>
                <a:uFill>
                  <a:solidFill>
                    <a:srgbClr val="ffffff"/>
                  </a:solidFill>
                </a:uFill>
                <a:latin typeface="Times New Roman"/>
              </a:rPr>
              <a:t>“ben seni yaz gününe benzetiyorum”</a:t>
            </a:r>
            <a:r>
              <a:rPr b="0" lang="en-GB" sz="2400" spc="-1" strike="noStrike">
                <a:solidFill>
                  <a:srgbClr val="cc6600"/>
                </a:solidFill>
                <a:uFill>
                  <a:solidFill>
                    <a:srgbClr val="ffffff"/>
                  </a:solidFill>
                </a:uFill>
                <a:latin typeface="Times New Roman"/>
              </a:rPr>
              <a:t>  cümlesindeki “</a:t>
            </a:r>
            <a:r>
              <a:rPr b="0" lang="en-GB" sz="2400" spc="-1" strike="noStrike">
                <a:solidFill>
                  <a:srgbClr val="ff3399"/>
                </a:solidFill>
                <a:uFill>
                  <a:solidFill>
                    <a:srgbClr val="ffffff"/>
                  </a:solidFill>
                </a:uFill>
                <a:latin typeface="Times New Roman"/>
              </a:rPr>
              <a:t>yaz günü</a:t>
            </a:r>
            <a:r>
              <a:rPr b="0" lang="en-GB" sz="2400" spc="-1" strike="noStrike">
                <a:solidFill>
                  <a:srgbClr val="cc6600"/>
                </a:solidFill>
                <a:uFill>
                  <a:solidFill>
                    <a:srgbClr val="ffffff"/>
                  </a:solidFill>
                </a:uFill>
                <a:latin typeface="Times New Roman"/>
              </a:rPr>
              <a:t>” yerine “ bahar günü “ yazarsak , daha güzel olmaz mı? </a:t>
            </a:r>
            <a:endParaRPr b="0" lang="en-GB" sz="3200" spc="-1" strike="noStrike">
              <a:solidFill>
                <a:srgbClr val="660066"/>
              </a:solidFill>
              <a:uFill>
                <a:solidFill>
                  <a:srgbClr val="ffffff"/>
                </a:solidFill>
              </a:uFill>
              <a:latin typeface="Times New Roman"/>
            </a:endParaRPr>
          </a:p>
          <a:p>
            <a:pPr marL="343080" indent="-342720">
              <a:lnSpc>
                <a:spcPct val="90000"/>
              </a:lnSpc>
            </a:pPr>
            <a:r>
              <a:rPr b="0" lang="en-GB" sz="2400" spc="-1" strike="noStrike">
                <a:solidFill>
                  <a:srgbClr val="990000"/>
                </a:solidFill>
                <a:uFill>
                  <a:solidFill>
                    <a:srgbClr val="ffffff"/>
                  </a:solidFill>
                </a:uFill>
                <a:latin typeface="Times New Roman"/>
              </a:rPr>
              <a:t>Cevap</a:t>
            </a:r>
            <a:r>
              <a:rPr b="0" lang="en-GB" sz="2400" spc="-1" strike="noStrike">
                <a:solidFill>
                  <a:srgbClr val="cc6600"/>
                </a:solidFill>
                <a:uFill>
                  <a:solidFill>
                    <a:srgbClr val="ffffff"/>
                  </a:solidFill>
                </a:uFill>
                <a:latin typeface="Times New Roman"/>
              </a:rPr>
              <a:t>:</a:t>
            </a:r>
            <a:r>
              <a:rPr b="0" lang="en-GB" sz="2400" spc="-1" strike="noStrike">
                <a:solidFill>
                  <a:srgbClr val="660066"/>
                </a:solidFill>
                <a:uFill>
                  <a:solidFill>
                    <a:srgbClr val="ffffff"/>
                  </a:solidFill>
                </a:uFill>
                <a:latin typeface="Times New Roman"/>
              </a:rPr>
              <a:t> -</a:t>
            </a:r>
            <a:r>
              <a:rPr b="0" lang="en-GB" sz="2400" spc="-1" strike="noStrike">
                <a:solidFill>
                  <a:srgbClr val="ff9900"/>
                </a:solidFill>
                <a:uFill>
                  <a:solidFill>
                    <a:srgbClr val="ffffff"/>
                  </a:solidFill>
                </a:uFill>
                <a:latin typeface="Times New Roman"/>
              </a:rPr>
              <a:t>Ama bu halde </a:t>
            </a:r>
            <a:r>
              <a:rPr b="0" lang="en-GB" sz="2400" spc="-1" strike="noStrike">
                <a:solidFill>
                  <a:srgbClr val="cc6600"/>
                </a:solidFill>
                <a:uFill>
                  <a:solidFill>
                    <a:srgbClr val="ffffff"/>
                  </a:solidFill>
                </a:uFill>
                <a:latin typeface="Times New Roman"/>
              </a:rPr>
              <a:t>şiirin ahengi  bozulacak</a:t>
            </a:r>
            <a:endParaRPr b="0" lang="en-GB" sz="3200" spc="-1" strike="noStrike">
              <a:solidFill>
                <a:srgbClr val="660066"/>
              </a:solidFill>
              <a:uFill>
                <a:solidFill>
                  <a:srgbClr val="ffffff"/>
                </a:solidFill>
              </a:uFill>
              <a:latin typeface="Times New Roman"/>
            </a:endParaRPr>
          </a:p>
          <a:p>
            <a:pPr marL="343080" indent="-342720">
              <a:lnSpc>
                <a:spcPct val="90000"/>
              </a:lnSpc>
            </a:pPr>
            <a:r>
              <a:rPr b="0" lang="en-GB" sz="2400" spc="-1" strike="noStrike">
                <a:solidFill>
                  <a:srgbClr val="660066"/>
                </a:solidFill>
                <a:uFill>
                  <a:solidFill>
                    <a:srgbClr val="ffffff"/>
                  </a:solidFill>
                </a:uFill>
                <a:latin typeface="Times New Roman"/>
              </a:rPr>
              <a:t>Soru:</a:t>
            </a:r>
            <a:r>
              <a:rPr b="0" lang="en-GB" sz="2400" spc="-1" strike="noStrike">
                <a:solidFill>
                  <a:srgbClr val="003366"/>
                </a:solidFill>
                <a:uFill>
                  <a:solidFill>
                    <a:srgbClr val="ffffff"/>
                  </a:solidFill>
                </a:uFill>
                <a:latin typeface="Times New Roman"/>
              </a:rPr>
              <a:t> -”</a:t>
            </a:r>
            <a:r>
              <a:rPr b="0" lang="en-GB" sz="2400" spc="-1" strike="noStrike">
                <a:solidFill>
                  <a:srgbClr val="ff3399"/>
                </a:solidFill>
                <a:uFill>
                  <a:solidFill>
                    <a:srgbClr val="ffffff"/>
                  </a:solidFill>
                </a:uFill>
                <a:latin typeface="Times New Roman"/>
              </a:rPr>
              <a:t>kış günü</a:t>
            </a:r>
            <a:r>
              <a:rPr b="0" lang="en-GB" sz="2400" spc="-1" strike="noStrike">
                <a:solidFill>
                  <a:srgbClr val="cc6600"/>
                </a:solidFill>
                <a:uFill>
                  <a:solidFill>
                    <a:srgbClr val="ffffff"/>
                  </a:solidFill>
                </a:uFill>
                <a:latin typeface="Times New Roman"/>
              </a:rPr>
              <a:t>” yazılsa ,nasıl?</a:t>
            </a:r>
            <a:endParaRPr b="0" lang="en-GB" sz="3200" spc="-1" strike="noStrike">
              <a:solidFill>
                <a:srgbClr val="660066"/>
              </a:solidFill>
              <a:uFill>
                <a:solidFill>
                  <a:srgbClr val="ffffff"/>
                </a:solidFill>
              </a:uFill>
              <a:latin typeface="Times New Roman"/>
            </a:endParaRPr>
          </a:p>
          <a:p>
            <a:pPr marL="343080" indent="-342720">
              <a:lnSpc>
                <a:spcPct val="90000"/>
              </a:lnSpc>
            </a:pPr>
            <a:r>
              <a:rPr b="0" lang="en-GB" sz="2400" spc="-1" strike="noStrike">
                <a:solidFill>
                  <a:srgbClr val="990000"/>
                </a:solidFill>
                <a:uFill>
                  <a:solidFill>
                    <a:srgbClr val="ffffff"/>
                  </a:solidFill>
                </a:uFill>
                <a:latin typeface="Times New Roman"/>
              </a:rPr>
              <a:t>Cevap:</a:t>
            </a:r>
            <a:r>
              <a:rPr b="0" lang="en-GB" sz="2400" spc="-1" strike="noStrike">
                <a:solidFill>
                  <a:srgbClr val="660066"/>
                </a:solidFill>
                <a:uFill>
                  <a:solidFill>
                    <a:srgbClr val="ffffff"/>
                  </a:solidFill>
                </a:uFill>
                <a:latin typeface="Times New Roman"/>
              </a:rPr>
              <a:t> - </a:t>
            </a:r>
            <a:r>
              <a:rPr b="0" lang="en-GB" sz="2400" spc="-1" strike="noStrike">
                <a:solidFill>
                  <a:srgbClr val="cc6600"/>
                </a:solidFill>
                <a:uFill>
                  <a:solidFill>
                    <a:srgbClr val="ffffff"/>
                  </a:solidFill>
                </a:uFill>
                <a:latin typeface="Times New Roman"/>
              </a:rPr>
              <a:t>Kim “kış günü” ne benzetilmek ister ki?</a:t>
            </a:r>
            <a:endParaRPr b="0" lang="en-GB" sz="3200" spc="-1" strike="noStrike">
              <a:solidFill>
                <a:srgbClr val="660066"/>
              </a:solidFill>
              <a:uFill>
                <a:solidFill>
                  <a:srgbClr val="ffffff"/>
                </a:solidFill>
              </a:uFill>
              <a:latin typeface="Times New Roman"/>
            </a:endParaRPr>
          </a:p>
        </p:txBody>
      </p:sp>
      <p:sp>
        <p:nvSpPr>
          <p:cNvPr id="293" name="CustomShape 3"/>
          <p:cNvSpPr/>
          <p:nvPr/>
        </p:nvSpPr>
        <p:spPr>
          <a:xfrm>
            <a:off x="5651640" y="620640"/>
            <a:ext cx="3241440" cy="456840"/>
          </a:xfrm>
          <a:prstGeom prst="rect">
            <a:avLst/>
          </a:prstGeom>
          <a:noFill/>
          <a:ln>
            <a:noFill/>
          </a:ln>
        </p:spPr>
        <p:style>
          <a:lnRef idx="0"/>
          <a:fillRef idx="0"/>
          <a:effectRef idx="0"/>
          <a:fontRef idx="minor"/>
        </p:style>
      </p:sp>
      <p:sp>
        <p:nvSpPr>
          <p:cNvPr id="294" name="CustomShape 4"/>
          <p:cNvSpPr/>
          <p:nvPr/>
        </p:nvSpPr>
        <p:spPr>
          <a:xfrm>
            <a:off x="539640" y="3500280"/>
            <a:ext cx="8281800" cy="3351240"/>
          </a:xfrm>
          <a:prstGeom prst="rect">
            <a:avLst/>
          </a:prstGeom>
          <a:noFill/>
          <a:ln>
            <a:noFill/>
          </a:ln>
        </p:spPr>
        <p:style>
          <a:lnRef idx="0"/>
          <a:fillRef idx="0"/>
          <a:effectRef idx="0"/>
          <a:fontRef idx="minor"/>
        </p:style>
        <p:txBody>
          <a:bodyPr lIns="90000" rIns="90000" tIns="45000" bIns="45000"/>
          <a:p>
            <a:pPr>
              <a:lnSpc>
                <a:spcPct val="100000"/>
              </a:lnSpc>
            </a:pPr>
            <a:r>
              <a:rPr b="0" lang="en-US" sz="2400" spc="-1" strike="noStrike">
                <a:solidFill>
                  <a:srgbClr val="660066"/>
                </a:solidFill>
                <a:uFill>
                  <a:solidFill>
                    <a:srgbClr val="ffffff"/>
                  </a:solidFill>
                </a:uFill>
                <a:latin typeface="Times New Roman"/>
              </a:rPr>
              <a:t>Soru:-</a:t>
            </a:r>
            <a:r>
              <a:rPr b="0" lang="en-US" sz="2400" spc="-1" strike="noStrike">
                <a:solidFill>
                  <a:srgbClr val="cc6600"/>
                </a:solidFill>
                <a:uFill>
                  <a:solidFill>
                    <a:srgbClr val="ffffff"/>
                  </a:solidFill>
                </a:uFill>
                <a:latin typeface="Times New Roman"/>
              </a:rPr>
              <a:t> Şiirin kahramanının  gelişinin “</a:t>
            </a:r>
            <a:r>
              <a:rPr b="0" lang="en-US" sz="2400" spc="-1" strike="noStrike">
                <a:solidFill>
                  <a:srgbClr val="ff3399"/>
                </a:solidFill>
                <a:uFill>
                  <a:solidFill>
                    <a:srgbClr val="ffffff"/>
                  </a:solidFill>
                </a:uFill>
                <a:latin typeface="Times New Roman"/>
              </a:rPr>
              <a:t>Milat gününe</a:t>
            </a:r>
            <a:r>
              <a:rPr b="0" lang="en-US" sz="2400" spc="-1" strike="noStrike">
                <a:solidFill>
                  <a:srgbClr val="cc6600"/>
                </a:solidFill>
                <a:uFill>
                  <a:solidFill>
                    <a:srgbClr val="ffffff"/>
                  </a:solidFill>
                </a:uFill>
                <a:latin typeface="Times New Roman"/>
              </a:rPr>
              <a:t>”ne benzetildiğini söyleye bilir misin?</a:t>
            </a:r>
            <a:endParaRPr b="0" lang="en-US" sz="1800" spc="-1" strike="noStrike">
              <a:solidFill>
                <a:srgbClr val="000000"/>
              </a:solidFill>
              <a:uFill>
                <a:solidFill>
                  <a:srgbClr val="ffffff"/>
                </a:solidFill>
              </a:uFill>
              <a:latin typeface="Arial"/>
            </a:endParaRPr>
          </a:p>
          <a:p>
            <a:pPr>
              <a:lnSpc>
                <a:spcPct val="100000"/>
              </a:lnSpc>
            </a:pPr>
            <a:r>
              <a:rPr b="0" lang="en-US" sz="2400" spc="-1" strike="noStrike">
                <a:solidFill>
                  <a:srgbClr val="990000"/>
                </a:solidFill>
                <a:uFill>
                  <a:solidFill>
                    <a:srgbClr val="ffffff"/>
                  </a:solidFill>
                </a:uFill>
                <a:latin typeface="Times New Roman"/>
              </a:rPr>
              <a:t>Cevap:-</a:t>
            </a:r>
            <a:r>
              <a:rPr b="0" lang="en-US" sz="2400" spc="-1" strike="noStrike">
                <a:solidFill>
                  <a:srgbClr val="cc6600"/>
                </a:solidFill>
                <a:uFill>
                  <a:solidFill>
                    <a:srgbClr val="ffffff"/>
                  </a:solidFill>
                </a:uFill>
                <a:latin typeface="Times New Roman"/>
              </a:rPr>
              <a:t>Bir anlamda, evet.</a:t>
            </a:r>
            <a:endParaRPr b="0" lang="en-US" sz="1800" spc="-1" strike="noStrike">
              <a:solidFill>
                <a:srgbClr val="000000"/>
              </a:solidFill>
              <a:uFill>
                <a:solidFill>
                  <a:srgbClr val="ffffff"/>
                </a:solidFill>
              </a:uFill>
              <a:latin typeface="Arial"/>
            </a:endParaRPr>
          </a:p>
          <a:p>
            <a:pPr>
              <a:lnSpc>
                <a:spcPct val="100000"/>
              </a:lnSpc>
            </a:pPr>
            <a:r>
              <a:rPr b="0" lang="en-US" sz="2400" spc="-1" strike="noStrike">
                <a:solidFill>
                  <a:srgbClr val="660066"/>
                </a:solidFill>
                <a:uFill>
                  <a:solidFill>
                    <a:srgbClr val="ffffff"/>
                  </a:solidFill>
                </a:uFill>
                <a:latin typeface="Times New Roman"/>
              </a:rPr>
              <a:t>Soru:-</a:t>
            </a:r>
            <a:r>
              <a:rPr b="0" lang="en-US" sz="2400" spc="-1" strike="noStrike">
                <a:solidFill>
                  <a:srgbClr val="cc6600"/>
                </a:solidFill>
                <a:uFill>
                  <a:solidFill>
                    <a:srgbClr val="ffffff"/>
                  </a:solidFill>
                </a:uFill>
                <a:latin typeface="Times New Roman"/>
              </a:rPr>
              <a:t> Ama “</a:t>
            </a:r>
            <a:r>
              <a:rPr b="0" lang="en-US" sz="2400" spc="-1" strike="noStrike">
                <a:solidFill>
                  <a:srgbClr val="ff3399"/>
                </a:solidFill>
                <a:uFill>
                  <a:solidFill>
                    <a:srgbClr val="ffffff"/>
                  </a:solidFill>
                </a:uFill>
                <a:latin typeface="Times New Roman"/>
              </a:rPr>
              <a:t>Milat günü</a:t>
            </a:r>
            <a:r>
              <a:rPr b="0" lang="en-US" sz="2400" spc="-1" strike="noStrike">
                <a:solidFill>
                  <a:srgbClr val="cc6600"/>
                </a:solidFill>
                <a:uFill>
                  <a:solidFill>
                    <a:srgbClr val="ffffff"/>
                  </a:solidFill>
                </a:uFill>
                <a:latin typeface="Times New Roman"/>
              </a:rPr>
              <a:t>”  bir </a:t>
            </a:r>
            <a:r>
              <a:rPr b="0" lang="en-US" sz="2400" spc="-1" strike="noStrike">
                <a:solidFill>
                  <a:srgbClr val="ff3399"/>
                </a:solidFill>
                <a:uFill>
                  <a:solidFill>
                    <a:srgbClr val="ffffff"/>
                  </a:solidFill>
                </a:uFill>
                <a:latin typeface="Times New Roman"/>
              </a:rPr>
              <a:t>kış günüdür,  </a:t>
            </a:r>
            <a:r>
              <a:rPr b="0" lang="en-US" sz="2400" spc="-1" strike="noStrike">
                <a:solidFill>
                  <a:srgbClr val="cc6600"/>
                </a:solidFill>
                <a:uFill>
                  <a:solidFill>
                    <a:srgbClr val="ffffff"/>
                  </a:solidFill>
                </a:uFill>
                <a:latin typeface="Times New Roman"/>
              </a:rPr>
              <a:t>neden kahraman için böyle bir karşılaştırma olumlu sayılsın ki?</a:t>
            </a:r>
            <a:r>
              <a:rPr b="0" lang="en-US" sz="2400" spc="-1" strike="noStrike">
                <a:solidFill>
                  <a:srgbClr val="660066"/>
                </a:solidFill>
                <a:uFill>
                  <a:solidFill>
                    <a:srgbClr val="ffffff"/>
                  </a:solidFill>
                </a:uFill>
                <a:latin typeface="Times New Roman"/>
              </a:rPr>
              <a:t>  </a:t>
            </a:r>
            <a:endParaRPr b="0" lang="en-US" sz="1800" spc="-1" strike="noStrike">
              <a:solidFill>
                <a:srgbClr val="000000"/>
              </a:solidFill>
              <a:uFill>
                <a:solidFill>
                  <a:srgbClr val="ffffff"/>
                </a:solidFill>
              </a:uFill>
              <a:latin typeface="Arial"/>
            </a:endParaRPr>
          </a:p>
          <a:p>
            <a:pPr>
              <a:lnSpc>
                <a:spcPct val="100000"/>
              </a:lnSpc>
            </a:pPr>
            <a:r>
              <a:rPr b="0" lang="en-US" sz="2400" spc="-1" strike="noStrike">
                <a:solidFill>
                  <a:srgbClr val="990000"/>
                </a:solidFill>
                <a:uFill>
                  <a:solidFill>
                    <a:srgbClr val="ffffff"/>
                  </a:solidFill>
                </a:uFill>
                <a:latin typeface="Times New Roman"/>
              </a:rPr>
              <a:t>Cevap:-</a:t>
            </a:r>
            <a:r>
              <a:rPr b="0" lang="en-US" sz="2400" spc="-1" strike="noStrike">
                <a:solidFill>
                  <a:srgbClr val="cc6600"/>
                </a:solidFill>
                <a:uFill>
                  <a:solidFill>
                    <a:srgbClr val="ffffff"/>
                  </a:solidFill>
                </a:uFill>
                <a:latin typeface="Times New Roman"/>
              </a:rPr>
              <a:t>Siz ciddi misiniz?  “</a:t>
            </a:r>
            <a:r>
              <a:rPr b="0" lang="en-US" sz="2400" spc="-1" strike="noStrike">
                <a:solidFill>
                  <a:srgbClr val="ff3399"/>
                </a:solidFill>
                <a:uFill>
                  <a:solidFill>
                    <a:srgbClr val="ffffff"/>
                  </a:solidFill>
                </a:uFill>
                <a:latin typeface="Times New Roman"/>
              </a:rPr>
              <a:t>Kış günü</a:t>
            </a:r>
            <a:r>
              <a:rPr b="0" lang="en-US" sz="2400" spc="-1" strike="noStrike">
                <a:solidFill>
                  <a:srgbClr val="cc6600"/>
                </a:solidFill>
                <a:uFill>
                  <a:solidFill>
                    <a:srgbClr val="ffffff"/>
                  </a:solidFill>
                </a:uFill>
                <a:latin typeface="Times New Roman"/>
              </a:rPr>
              <a:t>” sıradan bir gündür, “</a:t>
            </a:r>
            <a:r>
              <a:rPr b="0" lang="en-US" sz="2400" spc="-1" strike="noStrike">
                <a:solidFill>
                  <a:srgbClr val="ff3399"/>
                </a:solidFill>
                <a:uFill>
                  <a:solidFill>
                    <a:srgbClr val="ffffff"/>
                  </a:solidFill>
                </a:uFill>
                <a:latin typeface="Times New Roman"/>
              </a:rPr>
              <a:t>Milat günü</a:t>
            </a:r>
            <a:r>
              <a:rPr b="0" lang="en-US" sz="2400" spc="-1" strike="noStrike">
                <a:solidFill>
                  <a:srgbClr val="cc6600"/>
                </a:solidFill>
                <a:uFill>
                  <a:solidFill>
                    <a:srgbClr val="ffffff"/>
                  </a:solidFill>
                </a:uFill>
                <a:latin typeface="Times New Roman"/>
              </a:rPr>
              <a:t>”  ise özeldir, bir bayramdır</a:t>
            </a:r>
            <a:r>
              <a:rPr b="0" lang="en-US" sz="2400" spc="-1" strike="noStrike">
                <a:solidFill>
                  <a:srgbClr val="cc6600"/>
                </a:solidFill>
                <a:uFill>
                  <a:solidFill>
                    <a:srgbClr val="ffffff"/>
                  </a:solidFill>
                </a:uFill>
                <a:latin typeface="Arial"/>
              </a:rPr>
              <a:t>.   </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p:txBody>
      </p:sp>
    </p:spTree>
  </p:cSld>
  <p:timing>
    <p:tnLst>
      <p:par>
        <p:cTn id="57" dur="indefinite" restart="never" nodeType="tmRoot">
          <p:childTnLst>
            <p:seq>
              <p:cTn id="5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Kaynaklar</a:t>
            </a:r>
            <a:endParaRPr b="0" lang="en-GB" sz="4400" spc="-1" strike="noStrike">
              <a:solidFill>
                <a:srgbClr val="660066"/>
              </a:solidFill>
              <a:uFill>
                <a:solidFill>
                  <a:srgbClr val="ffffff"/>
                </a:solidFill>
              </a:uFill>
              <a:latin typeface="Times New Roman"/>
            </a:endParaRPr>
          </a:p>
        </p:txBody>
      </p:sp>
      <p:sp>
        <p:nvSpPr>
          <p:cNvPr id="204" name="TextShape 2"/>
          <p:cNvSpPr txBox="1"/>
          <p:nvPr/>
        </p:nvSpPr>
        <p:spPr>
          <a:xfrm>
            <a:off x="250920" y="1844640"/>
            <a:ext cx="8675280" cy="464292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2400" spc="-1" strike="noStrike">
                <a:solidFill>
                  <a:srgbClr val="cc6600"/>
                </a:solidFill>
                <a:uFill>
                  <a:solidFill>
                    <a:srgbClr val="ffffff"/>
                  </a:solidFill>
                </a:uFill>
                <a:latin typeface="Times New Roman"/>
              </a:rPr>
              <a:t>Esas kaynak:</a:t>
            </a:r>
            <a:endParaRPr b="0" lang="en-GB" sz="3200" spc="-1" strike="noStrike">
              <a:solidFill>
                <a:srgbClr val="660066"/>
              </a:solidFill>
              <a:uFill>
                <a:solidFill>
                  <a:srgbClr val="ffffff"/>
                </a:solidFill>
              </a:uFill>
              <a:latin typeface="Times New Roman"/>
            </a:endParaRPr>
          </a:p>
          <a:p>
            <a:pPr marL="343080" indent="-342720">
              <a:lnSpc>
                <a:spcPct val="100000"/>
              </a:lnSpc>
            </a:pPr>
            <a:r>
              <a:rPr b="0" lang="en-GB" sz="2400" spc="-1" strike="noStrike">
                <a:solidFill>
                  <a:srgbClr val="660066"/>
                </a:solidFill>
                <a:uFill>
                  <a:solidFill>
                    <a:srgbClr val="ffffff"/>
                  </a:solidFill>
                </a:uFill>
                <a:latin typeface="Times New Roman"/>
              </a:rPr>
              <a:t>    </a:t>
            </a:r>
            <a:r>
              <a:rPr b="0" lang="en-GB" sz="2400" spc="-1" strike="noStrike">
                <a:solidFill>
                  <a:srgbClr val="660066"/>
                </a:solidFill>
                <a:uFill>
                  <a:solidFill>
                    <a:srgbClr val="ffffff"/>
                  </a:solidFill>
                </a:uFill>
                <a:latin typeface="Times New Roman"/>
              </a:rPr>
              <a:t>Stuart Russel, Peter Norvig. Artificial Intelligence.Modern Approach, Prentice Hall</a:t>
            </a:r>
            <a:endParaRPr b="0" lang="en-GB" sz="3200" spc="-1" strike="noStrike">
              <a:solidFill>
                <a:srgbClr val="660066"/>
              </a:solidFill>
              <a:uFill>
                <a:solidFill>
                  <a:srgbClr val="ffffff"/>
                </a:solidFill>
              </a:uFill>
              <a:latin typeface="Times New Roman"/>
            </a:endParaRPr>
          </a:p>
          <a:p>
            <a:pPr marL="343080" indent="-342720">
              <a:lnSpc>
                <a:spcPct val="100000"/>
              </a:lnSpc>
            </a:pP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cc6600"/>
                </a:solidFill>
                <a:uFill>
                  <a:solidFill>
                    <a:srgbClr val="ffffff"/>
                  </a:solidFill>
                </a:uFill>
                <a:latin typeface="Times New Roman"/>
              </a:rPr>
              <a:t>Türkçe kaynak:</a:t>
            </a:r>
            <a:endParaRPr b="0" lang="en-GB" sz="3200" spc="-1" strike="noStrike">
              <a:solidFill>
                <a:srgbClr val="660066"/>
              </a:solidFill>
              <a:uFill>
                <a:solidFill>
                  <a:srgbClr val="ffffff"/>
                </a:solidFill>
              </a:uFill>
              <a:latin typeface="Times New Roman"/>
            </a:endParaRPr>
          </a:p>
          <a:p>
            <a:pPr marL="343080" indent="-342720">
              <a:lnSpc>
                <a:spcPct val="100000"/>
              </a:lnSpc>
            </a:pPr>
            <a:r>
              <a:rPr b="0" lang="en-GB" sz="2400" spc="-1" strike="noStrike">
                <a:solidFill>
                  <a:srgbClr val="660066"/>
                </a:solidFill>
                <a:uFill>
                  <a:solidFill>
                    <a:srgbClr val="ffffff"/>
                  </a:solidFill>
                </a:uFill>
                <a:latin typeface="Times New Roman"/>
              </a:rPr>
              <a:t>     </a:t>
            </a:r>
            <a:r>
              <a:rPr b="0" lang="en-GB" sz="2400" spc="-1" strike="noStrike">
                <a:solidFill>
                  <a:srgbClr val="660066"/>
                </a:solidFill>
                <a:uFill>
                  <a:solidFill>
                    <a:srgbClr val="ffffff"/>
                  </a:solidFill>
                </a:uFill>
                <a:latin typeface="Times New Roman"/>
              </a:rPr>
              <a:t>Vasif Nebiyev. Yapay Zeka, Seçkin yayınları, 2004</a:t>
            </a:r>
            <a:endParaRPr b="0" lang="en-GB" sz="3200" spc="-1" strike="noStrike">
              <a:solidFill>
                <a:srgbClr val="660066"/>
              </a:solidFill>
              <a:uFill>
                <a:solidFill>
                  <a:srgbClr val="ffffff"/>
                </a:solidFill>
              </a:uFill>
              <a:latin typeface="Times New Roman"/>
            </a:endParaRPr>
          </a:p>
          <a:p>
            <a:pPr>
              <a:lnSpc>
                <a:spcPct val="100000"/>
              </a:lnSpc>
            </a:pP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Dersin  içeriğini ve ders materyallerini (ppt sunularını) </a:t>
            </a:r>
            <a:endParaRPr b="0" lang="en-GB" sz="3200" spc="-1" strike="noStrike">
              <a:solidFill>
                <a:srgbClr val="660066"/>
              </a:solidFill>
              <a:uFill>
                <a:solidFill>
                  <a:srgbClr val="ffffff"/>
                </a:solidFill>
              </a:uFill>
              <a:latin typeface="Times New Roman"/>
            </a:endParaRPr>
          </a:p>
          <a:p>
            <a:pPr marL="343080" indent="-342720">
              <a:lnSpc>
                <a:spcPct val="100000"/>
              </a:lnSpc>
            </a:pPr>
            <a:r>
              <a:rPr b="0" lang="en-GB" sz="2400" spc="-1" strike="noStrike">
                <a:solidFill>
                  <a:srgbClr val="660066"/>
                </a:solidFill>
                <a:uFill>
                  <a:solidFill>
                    <a:srgbClr val="ffffff"/>
                  </a:solidFill>
                </a:uFill>
                <a:latin typeface="Times New Roman"/>
              </a:rPr>
              <a:t>sitemden  indire bilirsiniz </a:t>
            </a:r>
            <a:endParaRPr b="0" lang="en-GB" sz="3200" spc="-1" strike="noStrike">
              <a:solidFill>
                <a:srgbClr val="660066"/>
              </a:solidFill>
              <a:uFill>
                <a:solidFill>
                  <a:srgbClr val="ffffff"/>
                </a:solidFill>
              </a:uFill>
              <a:latin typeface="Times New Roman"/>
            </a:endParaRPr>
          </a:p>
          <a:p>
            <a:pPr marL="343080" indent="-342720">
              <a:lnSpc>
                <a:spcPct val="100000"/>
              </a:lnSpc>
            </a:pPr>
            <a:r>
              <a:rPr b="0" lang="en-GB" sz="2400" spc="-1" strike="noStrike">
                <a:solidFill>
                  <a:srgbClr val="660066"/>
                </a:solidFill>
                <a:uFill>
                  <a:solidFill>
                    <a:srgbClr val="ffffff"/>
                  </a:solidFill>
                </a:uFill>
                <a:latin typeface="Times New Roman"/>
              </a:rPr>
              <a:t>http://members.comu.edu.tr/msalahli/dersler/yapay_zeka </a:t>
            </a:r>
            <a:endParaRPr b="0" lang="en-GB" sz="3200" spc="-1" strike="noStrike">
              <a:solidFill>
                <a:srgbClr val="660066"/>
              </a:solidFill>
              <a:uFill>
                <a:solidFill>
                  <a:srgbClr val="ffffff"/>
                </a:solidFill>
              </a:uFill>
              <a:latin typeface="Times New Roman"/>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TextShape 1"/>
          <p:cNvSpPr txBox="1"/>
          <p:nvPr/>
        </p:nvSpPr>
        <p:spPr>
          <a:xfrm>
            <a:off x="971640" y="228600"/>
            <a:ext cx="8019720" cy="82368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           </a:t>
            </a:r>
            <a:r>
              <a:rPr b="0" lang="en-GB" sz="4400" spc="-1" strike="noStrike">
                <a:solidFill>
                  <a:srgbClr val="000099"/>
                </a:solidFill>
                <a:uFill>
                  <a:solidFill>
                    <a:srgbClr val="ffffff"/>
                  </a:solidFill>
                </a:uFill>
                <a:latin typeface="Times New Roman"/>
              </a:rPr>
              <a:t>Çin odası</a:t>
            </a:r>
            <a:endParaRPr b="0" lang="en-GB" sz="4400" spc="-1" strike="noStrike">
              <a:solidFill>
                <a:srgbClr val="660066"/>
              </a:solidFill>
              <a:uFill>
                <a:solidFill>
                  <a:srgbClr val="ffffff"/>
                </a:solidFill>
              </a:uFill>
              <a:latin typeface="Times New Roman"/>
            </a:endParaRPr>
          </a:p>
        </p:txBody>
      </p:sp>
      <p:sp>
        <p:nvSpPr>
          <p:cNvPr id="296" name="TextShape 2"/>
          <p:cNvSpPr txBox="1"/>
          <p:nvPr/>
        </p:nvSpPr>
        <p:spPr>
          <a:xfrm>
            <a:off x="0" y="1413000"/>
            <a:ext cx="8434080" cy="5040000"/>
          </a:xfrm>
          <a:prstGeom prst="rect">
            <a:avLst/>
          </a:prstGeom>
          <a:noFill/>
          <a:ln>
            <a:noFill/>
          </a:ln>
        </p:spPr>
        <p:txBody>
          <a:bodyPr lIns="92160" rIns="92160" tIns="46080" bIns="46080"/>
          <a:p>
            <a:pPr marL="343080" indent="-342720">
              <a:lnSpc>
                <a:spcPct val="80000"/>
              </a:lnSpc>
              <a:buClr>
                <a:srgbClr val="000099"/>
              </a:buClr>
              <a:buSzPct val="90000"/>
              <a:buFont typeface="Wingdings" charset="2"/>
              <a:buChar char=""/>
            </a:pPr>
            <a:r>
              <a:rPr b="0" lang="en-GB" sz="2000" spc="-1" strike="noStrike">
                <a:solidFill>
                  <a:srgbClr val="660066"/>
                </a:solidFill>
                <a:uFill>
                  <a:solidFill>
                    <a:srgbClr val="ffffff"/>
                  </a:solidFill>
                </a:uFill>
                <a:latin typeface="Times New Roman"/>
              </a:rPr>
              <a:t>California üniversitesinden John SEARLE bilgisayarların düşünemediğini göstermek için bir düşünce deneyi tasarlamıştır.</a:t>
            </a:r>
            <a:endParaRPr b="0" lang="en-GB" sz="3200" spc="-1" strike="noStrike">
              <a:solidFill>
                <a:srgbClr val="660066"/>
              </a:solidFill>
              <a:uFill>
                <a:solidFill>
                  <a:srgbClr val="ffffff"/>
                </a:solidFill>
              </a:uFill>
              <a:latin typeface="Times New Roman"/>
            </a:endParaRPr>
          </a:p>
          <a:p>
            <a:pPr marL="343080" indent="-342720">
              <a:lnSpc>
                <a:spcPct val="80000"/>
              </a:lnSpc>
            </a:pP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000" spc="-1" strike="noStrike">
                <a:solidFill>
                  <a:srgbClr val="660066"/>
                </a:solidFill>
                <a:uFill>
                  <a:solidFill>
                    <a:srgbClr val="ffffff"/>
                  </a:solidFill>
                </a:uFill>
                <a:latin typeface="Times New Roman"/>
              </a:rPr>
              <a:t> </a:t>
            </a:r>
            <a:r>
              <a:rPr b="0" lang="en-GB" sz="2000" spc="-1" strike="noStrike">
                <a:solidFill>
                  <a:srgbClr val="660066"/>
                </a:solidFill>
                <a:uFill>
                  <a:solidFill>
                    <a:srgbClr val="ffffff"/>
                  </a:solidFill>
                </a:uFill>
                <a:latin typeface="Times New Roman"/>
              </a:rPr>
              <a:t>Bir odada kilitli olduğunuzu düşünün ve odada  üzerlerinde Çince tabelalar bulunan sepetler olsun. Fakat Siz Çince bilmiyorsunuz. Ama elinizde Çince tabelaları  açıklayan bir kural kitabınız var. Kurallar Çince’yi tamamen biçimsel olarak, yani söz dizimlerine uygun olarak açıklamaktadır. Dışarıdaki Çinlilerin soruları kağıtlar üzerine yazılarak bir yolla odaya getirilir. Bu sorulardaki simgeleri önceden elinizde olan ”yanıtlarla” karşılaştırıp uygun yanıt kağıdını seçip dışarıya gönderiyorsunuz. </a:t>
            </a:r>
            <a:endParaRPr b="0" lang="en-GB" sz="3200" spc="-1" strike="noStrike">
              <a:solidFill>
                <a:srgbClr val="660066"/>
              </a:solidFill>
              <a:uFill>
                <a:solidFill>
                  <a:srgbClr val="ffffff"/>
                </a:solidFill>
              </a:uFill>
              <a:latin typeface="Times New Roman"/>
            </a:endParaRPr>
          </a:p>
          <a:p>
            <a:pPr marL="343080" indent="-342720">
              <a:lnSpc>
                <a:spcPct val="80000"/>
              </a:lnSpc>
            </a:pP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000" spc="-1" strike="noStrike">
                <a:solidFill>
                  <a:srgbClr val="660066"/>
                </a:solidFill>
                <a:uFill>
                  <a:solidFill>
                    <a:srgbClr val="ffffff"/>
                  </a:solidFill>
                </a:uFill>
                <a:latin typeface="Times New Roman"/>
              </a:rPr>
              <a:t>Çince hiçbir şey anlamadığınız halde dışarıdakiler sizin Çince bildiğinizi düşünüyorlar </a:t>
            </a:r>
            <a:endParaRPr b="0" lang="en-GB" sz="3200" spc="-1" strike="noStrike">
              <a:solidFill>
                <a:srgbClr val="660066"/>
              </a:solidFill>
              <a:uFill>
                <a:solidFill>
                  <a:srgbClr val="ffffff"/>
                </a:solidFill>
              </a:uFill>
              <a:latin typeface="Times New Roman"/>
            </a:endParaRPr>
          </a:p>
          <a:p>
            <a:pPr marL="343080" indent="-342720">
              <a:lnSpc>
                <a:spcPct val="80000"/>
              </a:lnSpc>
            </a:pP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000" spc="-1" strike="noStrike">
                <a:solidFill>
                  <a:srgbClr val="ff3399"/>
                </a:solidFill>
                <a:uFill>
                  <a:solidFill>
                    <a:srgbClr val="ffffff"/>
                  </a:solidFill>
                </a:uFill>
                <a:latin typeface="Times New Roman"/>
              </a:rPr>
              <a:t>Bilgisayarda da sizde olduğu gibi, açıklanmamış Çince simgeleri işleten bir biçimsel program vardır ve bir dili anlamak , bir takım biçimsel simgeleri bilmek demek değil, akıl durumlarına sahip olmak demektir </a:t>
            </a:r>
            <a:endParaRPr b="0" lang="en-GB" sz="3200" spc="-1" strike="noStrike">
              <a:solidFill>
                <a:srgbClr val="660066"/>
              </a:solidFill>
              <a:uFill>
                <a:solidFill>
                  <a:srgbClr val="ffffff"/>
                </a:solidFill>
              </a:uFill>
              <a:latin typeface="Times New Roman"/>
            </a:endParaRPr>
          </a:p>
        </p:txBody>
      </p:sp>
    </p:spTree>
  </p:cSld>
  <p:timing>
    <p:tnLst>
      <p:par>
        <p:cTn id="59" dur="indefinite" restart="never" nodeType="tmRoot">
          <p:childTnLst>
            <p:seq>
              <p:cTn id="60"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TextShape 1"/>
          <p:cNvSpPr txBox="1"/>
          <p:nvPr/>
        </p:nvSpPr>
        <p:spPr>
          <a:xfrm>
            <a:off x="1905120" y="228600"/>
            <a:ext cx="7086240" cy="752040"/>
          </a:xfrm>
          <a:prstGeom prst="rect">
            <a:avLst/>
          </a:prstGeom>
          <a:noFill/>
          <a:ln>
            <a:noFill/>
          </a:ln>
        </p:spPr>
        <p:txBody>
          <a:bodyPr lIns="92160" rIns="92160" tIns="46080" bIns="46080" anchor="ctr"/>
          <a:p>
            <a:pPr>
              <a:lnSpc>
                <a:spcPct val="100000"/>
              </a:lnSpc>
            </a:pPr>
            <a:r>
              <a:rPr b="0" lang="en-GB" sz="4000" spc="-1" strike="noStrike">
                <a:solidFill>
                  <a:srgbClr val="000099"/>
                </a:solidFill>
                <a:uFill>
                  <a:solidFill>
                    <a:srgbClr val="ffffff"/>
                  </a:solidFill>
                </a:uFill>
                <a:latin typeface="Times New Roman"/>
              </a:rPr>
              <a:t>ELIZA programı</a:t>
            </a:r>
            <a:endParaRPr b="0" lang="en-GB" sz="4400" spc="-1" strike="noStrike">
              <a:solidFill>
                <a:srgbClr val="660066"/>
              </a:solidFill>
              <a:uFill>
                <a:solidFill>
                  <a:srgbClr val="ffffff"/>
                </a:solidFill>
              </a:uFill>
              <a:latin typeface="Times New Roman"/>
            </a:endParaRPr>
          </a:p>
        </p:txBody>
      </p:sp>
      <p:sp>
        <p:nvSpPr>
          <p:cNvPr id="298" name="TextShape 2"/>
          <p:cNvSpPr txBox="1"/>
          <p:nvPr/>
        </p:nvSpPr>
        <p:spPr>
          <a:xfrm>
            <a:off x="324000" y="1341360"/>
            <a:ext cx="8110080" cy="4677840"/>
          </a:xfrm>
          <a:prstGeom prst="rect">
            <a:avLst/>
          </a:prstGeom>
          <a:noFill/>
          <a:ln>
            <a:noFill/>
          </a:ln>
        </p:spPr>
        <p:txBody>
          <a:bodyPr lIns="92160" rIns="92160" tIns="46080" bIns="46080"/>
          <a:p>
            <a:pPr marL="343080" indent="-342720">
              <a:lnSpc>
                <a:spcPct val="90000"/>
              </a:lnSpc>
              <a:buClr>
                <a:srgbClr val="000099"/>
              </a:buClr>
              <a:buSzPct val="90000"/>
              <a:buFont typeface="Wingdings" charset="2"/>
              <a:buChar char=""/>
            </a:pPr>
            <a:r>
              <a:rPr b="1" lang="en-GB" sz="2000" spc="-1" strike="noStrike">
                <a:solidFill>
                  <a:srgbClr val="660066"/>
                </a:solidFill>
                <a:uFill>
                  <a:solidFill>
                    <a:srgbClr val="ffffff"/>
                  </a:solidFill>
                </a:uFill>
                <a:latin typeface="Times New Roman"/>
              </a:rPr>
              <a:t>ELIZA</a:t>
            </a:r>
            <a:r>
              <a:rPr b="0" lang="en-GB" sz="2000" spc="-1" strike="noStrike">
                <a:solidFill>
                  <a:srgbClr val="660066"/>
                </a:solidFill>
                <a:uFill>
                  <a:solidFill>
                    <a:srgbClr val="ffffff"/>
                  </a:solidFill>
                </a:uFill>
                <a:latin typeface="Times New Roman"/>
              </a:rPr>
              <a:t> , </a:t>
            </a:r>
            <a:r>
              <a:rPr b="0" lang="en-GB" sz="2000" spc="-1" strike="noStrike" u="sng">
                <a:solidFill>
                  <a:srgbClr val="cc3300"/>
                </a:solidFill>
                <a:uFill>
                  <a:solidFill>
                    <a:srgbClr val="ffffff"/>
                  </a:solidFill>
                </a:uFill>
                <a:latin typeface="Times New Roman"/>
                <a:hlinkClick r:id="rId1"/>
              </a:rPr>
              <a:t>Joseph Weizenbaum</a:t>
            </a:r>
            <a:r>
              <a:rPr b="0" lang="en-GB" sz="2000" spc="-1" strike="noStrike">
                <a:solidFill>
                  <a:srgbClr val="660066"/>
                </a:solidFill>
                <a:uFill>
                  <a:solidFill>
                    <a:srgbClr val="ffffff"/>
                  </a:solidFill>
                </a:uFill>
                <a:latin typeface="Times New Roman"/>
              </a:rPr>
              <a:t> tarafından 1966’da geliştirilmiş bir bilgisayar programıdır  ( hastaların yanıtlarını bir kadar değiştirip soru biçimine dönüştürerek bu soruları hastalarından soran </a:t>
            </a:r>
            <a:r>
              <a:rPr b="0" lang="en-GB" sz="2000" spc="-1" strike="noStrike" u="sng">
                <a:solidFill>
                  <a:srgbClr val="cc3300"/>
                </a:solidFill>
                <a:uFill>
                  <a:solidFill>
                    <a:srgbClr val="ffffff"/>
                  </a:solidFill>
                </a:uFill>
                <a:latin typeface="Times New Roman"/>
                <a:hlinkClick r:id="rId2"/>
              </a:rPr>
              <a:t>Rogerian therapist</a:t>
            </a:r>
            <a:r>
              <a:rPr b="0" lang="en-GB" sz="2000" spc="-1" strike="noStrike">
                <a:solidFill>
                  <a:srgbClr val="660066"/>
                </a:solidFill>
                <a:uFill>
                  <a:solidFill>
                    <a:srgbClr val="ffffff"/>
                  </a:solidFill>
                </a:uFill>
                <a:latin typeface="Times New Roman"/>
              </a:rPr>
              <a:t>’ini taklit ediyor). Örneğin, “kafam ağrıyor” sorusuna “neden söylüyorsun ki, kafam ağrıyor”, ve ya “anam bana kızgındır” sorusuna “sizin ailede daha kimler sana kızgındır” gibi yanıtlar veriyor. </a:t>
            </a:r>
            <a:endParaRPr b="0" lang="en-GB" sz="3200" spc="-1" strike="noStrike">
              <a:solidFill>
                <a:srgbClr val="660066"/>
              </a:solidFill>
              <a:uFill>
                <a:solidFill>
                  <a:srgbClr val="ffffff"/>
                </a:solidFill>
              </a:uFill>
              <a:latin typeface="Times New Roman"/>
            </a:endParaRPr>
          </a:p>
          <a:p>
            <a:pPr>
              <a:lnSpc>
                <a:spcPct val="90000"/>
              </a:lnSpc>
            </a:pP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ELIZA ismi, </a:t>
            </a:r>
            <a:r>
              <a:rPr b="0" lang="en-GB" sz="2400" spc="-1" strike="noStrike" u="sng">
                <a:solidFill>
                  <a:srgbClr val="cc3300"/>
                </a:solidFill>
                <a:uFill>
                  <a:solidFill>
                    <a:srgbClr val="ffffff"/>
                  </a:solidFill>
                </a:uFill>
                <a:latin typeface="Times New Roman"/>
                <a:hlinkClick r:id="rId3"/>
              </a:rPr>
              <a:t>George Bernard Shaw‘nun </a:t>
            </a:r>
            <a:r>
              <a:rPr b="0" lang="en-GB" sz="2400" spc="-1" strike="noStrike">
                <a:solidFill>
                  <a:srgbClr val="660066"/>
                </a:solidFill>
                <a:uFill>
                  <a:solidFill>
                    <a:srgbClr val="ffffff"/>
                  </a:solidFill>
                </a:uFill>
                <a:latin typeface="Times New Roman"/>
              </a:rPr>
              <a:t> </a:t>
            </a:r>
            <a:r>
              <a:rPr b="0" i="1" lang="en-GB" sz="2400" spc="-1" strike="noStrike" u="sng">
                <a:solidFill>
                  <a:srgbClr val="cc3300"/>
                </a:solidFill>
                <a:uFill>
                  <a:solidFill>
                    <a:srgbClr val="ffffff"/>
                  </a:solidFill>
                </a:uFill>
                <a:latin typeface="Times New Roman"/>
                <a:hlinkClick r:id="rId4"/>
              </a:rPr>
              <a:t>Pygmalion</a:t>
            </a:r>
            <a:r>
              <a:rPr b="0" lang="en-GB" sz="2400" spc="-1" strike="noStrike">
                <a:solidFill>
                  <a:srgbClr val="660066"/>
                </a:solidFill>
                <a:uFill>
                  <a:solidFill>
                    <a:srgbClr val="ffffff"/>
                  </a:solidFill>
                </a:uFill>
                <a:latin typeface="Times New Roman"/>
              </a:rPr>
              <a:t> oyununun kahramanlarından birisi, yüksek cemiyet mensupları gibi konuşmayı öğrenmek isteyen Eliza Doolittle’nin isminden alınmıştır. </a:t>
            </a:r>
            <a:endParaRPr b="0" lang="en-GB" sz="3200" spc="-1" strike="noStrike">
              <a:solidFill>
                <a:srgbClr val="660066"/>
              </a:solidFill>
              <a:uFill>
                <a:solidFill>
                  <a:srgbClr val="ffffff"/>
                </a:solidFill>
              </a:uFill>
              <a:latin typeface="Times New Roman"/>
            </a:endParaRPr>
          </a:p>
          <a:p>
            <a:pPr marL="343080" indent="-342720">
              <a:lnSpc>
                <a:spcPct val="90000"/>
              </a:lnSpc>
            </a:pP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1800" spc="-1" strike="noStrike">
                <a:solidFill>
                  <a:srgbClr val="660066"/>
                </a:solidFill>
                <a:uFill>
                  <a:solidFill>
                    <a:srgbClr val="ffffff"/>
                  </a:solidFill>
                </a:uFill>
                <a:latin typeface="Times New Roman"/>
              </a:rPr>
              <a:t>Carl Rogers (1902-1907) amerikan psikoterapistidir</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2000" spc="-1" strike="noStrike" u="sng">
                <a:solidFill>
                  <a:srgbClr val="cc3300"/>
                </a:solidFill>
                <a:uFill>
                  <a:solidFill>
                    <a:srgbClr val="ffffff"/>
                  </a:solidFill>
                </a:uFill>
                <a:latin typeface="Times New Roman"/>
                <a:hlinkClick r:id="rId5"/>
              </a:rPr>
              <a:t>Joseph Weizenbaum</a:t>
            </a:r>
            <a:r>
              <a:rPr b="0" lang="en-GB" sz="2000" spc="-1" strike="noStrike">
                <a:solidFill>
                  <a:srgbClr val="660066"/>
                </a:solidFill>
                <a:uFill>
                  <a:solidFill>
                    <a:srgbClr val="ffffff"/>
                  </a:solidFill>
                </a:uFill>
                <a:latin typeface="Times New Roman"/>
              </a:rPr>
              <a:t>  bilgisayar bilimleri üzere MIT emekli profesörü</a:t>
            </a:r>
            <a:endParaRPr b="0" lang="en-GB" sz="3200" spc="-1" strike="noStrike">
              <a:solidFill>
                <a:srgbClr val="660066"/>
              </a:solidFill>
              <a:uFill>
                <a:solidFill>
                  <a:srgbClr val="ffffff"/>
                </a:solidFill>
              </a:uFill>
              <a:latin typeface="Times New Roman"/>
            </a:endParaRPr>
          </a:p>
        </p:txBody>
      </p:sp>
    </p:spTree>
  </p:cSld>
  <p:timing>
    <p:tnLst>
      <p:par>
        <p:cTn id="61" dur="indefinite" restart="never" nodeType="tmRoot">
          <p:childTnLst>
            <p:seq>
              <p:cTn id="62"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Eliza deneme programı</a:t>
            </a:r>
            <a:r>
              <a:rPr b="0" lang="en-GB" sz="4400" spc="-1" strike="noStrike">
                <a:solidFill>
                  <a:srgbClr val="000099"/>
                </a:solidFill>
                <a:uFill>
                  <a:solidFill>
                    <a:srgbClr val="ffffff"/>
                  </a:solidFill>
                </a:uFill>
                <a:latin typeface="Times New Roman"/>
              </a:rPr>
              <a:t>
</a:t>
            </a:r>
            <a:r>
              <a:rPr b="0" lang="en-GB" sz="2000" spc="-1" strike="noStrike" u="sng">
                <a:solidFill>
                  <a:srgbClr val="cc3300"/>
                </a:solidFill>
                <a:uFill>
                  <a:solidFill>
                    <a:srgbClr val="ffffff"/>
                  </a:solidFill>
                </a:uFill>
                <a:latin typeface="Times New Roman"/>
                <a:hlinkClick r:id="rId1"/>
              </a:rPr>
              <a:t>http://www.masswerk.at/elizabot/eliza_test.html</a:t>
            </a:r>
            <a:r>
              <a:rPr b="0" lang="en-GB" sz="2000" spc="-1" strike="noStrike">
                <a:solidFill>
                  <a:srgbClr val="000099"/>
                </a:solidFill>
                <a:uFill>
                  <a:solidFill>
                    <a:srgbClr val="ffffff"/>
                  </a:solidFill>
                </a:uFill>
                <a:latin typeface="Times New Roman"/>
              </a:rPr>
              <a:t>
</a:t>
            </a:r>
            <a:r>
              <a:rPr b="0" lang="en-GB" sz="2000" spc="-1" strike="noStrike">
                <a:solidFill>
                  <a:srgbClr val="000099"/>
                </a:solidFill>
                <a:uFill>
                  <a:solidFill>
                    <a:srgbClr val="ffffff"/>
                  </a:solidFill>
                </a:uFill>
                <a:latin typeface="Times New Roman"/>
              </a:rPr>
              <a:t>http://chayden.net/eliza/Eliza.html</a:t>
            </a:r>
            <a:endParaRPr b="0" lang="en-GB" sz="4400" spc="-1" strike="noStrike">
              <a:solidFill>
                <a:srgbClr val="660066"/>
              </a:solidFill>
              <a:uFill>
                <a:solidFill>
                  <a:srgbClr val="ffffff"/>
                </a:solidFill>
              </a:uFill>
              <a:latin typeface="Times New Roman"/>
            </a:endParaRPr>
          </a:p>
        </p:txBody>
      </p:sp>
      <p:sp>
        <p:nvSpPr>
          <p:cNvPr id="300" name="TextShape 2"/>
          <p:cNvSpPr txBox="1"/>
          <p:nvPr/>
        </p:nvSpPr>
        <p:spPr>
          <a:xfrm>
            <a:off x="662040" y="1905120"/>
            <a:ext cx="7772040" cy="4114440"/>
          </a:xfrm>
          <a:prstGeom prst="rect">
            <a:avLst/>
          </a:prstGeom>
          <a:noFill/>
          <a:ln>
            <a:noFill/>
          </a:ln>
        </p:spPr>
        <p:txBody>
          <a:bodyPr lIns="92160" rIns="92160" tIns="46080" bIns="46080"/>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USER:  My mother takes care of me.</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ELIZA: Who else in your family takes care of you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USER:  My father.</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ELIZA: Your father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USER:  You are like my father in some ways.</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ELIZA: What resemblance  do you see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USER:  You are not very aggressive but I think you don't want me to notice that.</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ELIZA: What makes you think I am not very aggressive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USER:  You don't argue with me.</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ELIZA: Why do you think I don't argue with you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USER:  You are afraid of me.</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ELIZA: Does it please you to believe I am afraid of you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USER:  My father is afraid of everybody.</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1800" spc="-1" strike="noStrike">
                <a:solidFill>
                  <a:srgbClr val="660066"/>
                </a:solidFill>
                <a:uFill>
                  <a:solidFill>
                    <a:srgbClr val="ffffff"/>
                  </a:solidFill>
                </a:uFill>
                <a:latin typeface="Times New Roman"/>
              </a:rPr>
              <a:t>ELIZA: What else comes to your mind when you think of your father ?</a:t>
            </a:r>
            <a:endParaRPr b="0" lang="en-GB" sz="3200" spc="-1" strike="noStrike">
              <a:solidFill>
                <a:srgbClr val="660066"/>
              </a:solidFill>
              <a:uFill>
                <a:solidFill>
                  <a:srgbClr val="ffffff"/>
                </a:solidFill>
              </a:uFill>
              <a:latin typeface="Times New Roman"/>
            </a:endParaRPr>
          </a:p>
        </p:txBody>
      </p:sp>
    </p:spTree>
  </p:cSld>
  <p:timing>
    <p:tnLst>
      <p:par>
        <p:cTn id="63" dur="indefinite" restart="never" nodeType="tmRoot">
          <p:childTnLst>
            <p:seq>
              <p:cTn id="64"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TextShape 1"/>
          <p:cNvSpPr txBox="1"/>
          <p:nvPr/>
        </p:nvSpPr>
        <p:spPr>
          <a:xfrm>
            <a:off x="1332000" y="189000"/>
            <a:ext cx="7378200" cy="1142640"/>
          </a:xfrm>
          <a:prstGeom prst="rect">
            <a:avLst/>
          </a:prstGeom>
          <a:noFill/>
          <a:ln>
            <a:noFill/>
          </a:ln>
        </p:spPr>
        <p:txBody>
          <a:bodyPr lIns="92160" rIns="92160" tIns="46080" bIns="46080" anchor="ctr"/>
          <a:p>
            <a:pPr>
              <a:lnSpc>
                <a:spcPct val="100000"/>
              </a:lnSpc>
            </a:pPr>
            <a:r>
              <a:rPr b="0" lang="en-GB" sz="4000" spc="-1" strike="noStrike">
                <a:solidFill>
                  <a:srgbClr val="000099"/>
                </a:solidFill>
                <a:uFill>
                  <a:solidFill>
                    <a:srgbClr val="ffffff"/>
                  </a:solidFill>
                </a:uFill>
                <a:latin typeface="Times New Roman"/>
              </a:rPr>
              <a:t>Yapay Zeka Sistemleri ne yapa bilir</a:t>
            </a:r>
            <a:endParaRPr b="0" lang="en-GB" sz="4400" spc="-1" strike="noStrike">
              <a:solidFill>
                <a:srgbClr val="660066"/>
              </a:solidFill>
              <a:uFill>
                <a:solidFill>
                  <a:srgbClr val="ffffff"/>
                </a:solidFill>
              </a:uFill>
              <a:latin typeface="Times New Roman"/>
            </a:endParaRPr>
          </a:p>
        </p:txBody>
      </p:sp>
      <p:sp>
        <p:nvSpPr>
          <p:cNvPr id="302" name="TextShape 2"/>
          <p:cNvSpPr txBox="1"/>
          <p:nvPr/>
        </p:nvSpPr>
        <p:spPr>
          <a:xfrm>
            <a:off x="468360" y="2060640"/>
            <a:ext cx="7772040" cy="4247640"/>
          </a:xfrm>
          <a:prstGeom prst="rect">
            <a:avLst/>
          </a:prstGeom>
          <a:noFill/>
          <a:ln>
            <a:noFill/>
          </a:ln>
        </p:spPr>
        <p:txBody>
          <a:bodyPr lIns="92160" rIns="92160" tIns="46080" bIns="46080"/>
          <a:p>
            <a:pPr marL="225360" indent="-225000">
              <a:lnSpc>
                <a:spcPct val="90000"/>
              </a:lnSpc>
            </a:pPr>
            <a:r>
              <a:rPr b="1" lang="en-GB" sz="2400" spc="-1" strike="noStrike">
                <a:solidFill>
                  <a:srgbClr val="ff3399"/>
                </a:solidFill>
                <a:uFill>
                  <a:solidFill>
                    <a:srgbClr val="ffffff"/>
                  </a:solidFill>
                </a:uFill>
                <a:latin typeface="Times New Roman"/>
              </a:rPr>
              <a:t>Birkaç örnek:</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Bilgisayar görmesi:</a:t>
            </a:r>
            <a:r>
              <a:rPr b="0" lang="en-GB" sz="2400" spc="-1" strike="noStrike">
                <a:solidFill>
                  <a:srgbClr val="660066"/>
                </a:solidFill>
                <a:uFill>
                  <a:solidFill>
                    <a:srgbClr val="ffffff"/>
                  </a:solidFill>
                </a:uFill>
                <a:latin typeface="Times New Roman"/>
              </a:rPr>
              <a:t> yüz tanıma</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Robotbilim: </a:t>
            </a:r>
            <a:r>
              <a:rPr b="0" lang="en-GB" sz="2400" spc="-1" strike="noStrike">
                <a:solidFill>
                  <a:srgbClr val="660066"/>
                </a:solidFill>
                <a:uFill>
                  <a:solidFill>
                    <a:srgbClr val="ffffff"/>
                  </a:solidFill>
                </a:uFill>
                <a:latin typeface="Times New Roman"/>
              </a:rPr>
              <a:t> özerk otomobiller</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Doğal dil işleme:</a:t>
            </a:r>
            <a:r>
              <a:rPr b="0" lang="en-GB" sz="2400" spc="-1" strike="noStrike">
                <a:solidFill>
                  <a:srgbClr val="660066"/>
                </a:solidFill>
                <a:uFill>
                  <a:solidFill>
                    <a:srgbClr val="ffffff"/>
                  </a:solidFill>
                </a:uFill>
                <a:latin typeface="Times New Roman"/>
              </a:rPr>
              <a:t> basit makine çevirmeleri</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Uzman sistemler:</a:t>
            </a:r>
            <a:r>
              <a:rPr b="0" lang="en-GB" sz="2400" spc="-1" strike="noStrike">
                <a:solidFill>
                  <a:srgbClr val="660066"/>
                </a:solidFill>
                <a:uFill>
                  <a:solidFill>
                    <a:srgbClr val="ffffff"/>
                  </a:solidFill>
                </a:uFill>
                <a:latin typeface="Times New Roman"/>
              </a:rPr>
              <a:t> kısıtlı alanlarda tıbbi  teşhisler</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Konuşan sistemler:</a:t>
            </a:r>
            <a:r>
              <a:rPr b="0" lang="en-GB" sz="2400" spc="-1" strike="noStrike">
                <a:solidFill>
                  <a:srgbClr val="660066"/>
                </a:solidFill>
                <a:uFill>
                  <a:solidFill>
                    <a:srgbClr val="ffffff"/>
                  </a:solidFill>
                </a:uFill>
                <a:latin typeface="Times New Roman"/>
              </a:rPr>
              <a:t> ~1000 kelimelik konuşmalar</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Planlama:</a:t>
            </a:r>
            <a:r>
              <a:rPr b="0" lang="en-GB" sz="2400" spc="-1" strike="noStrike">
                <a:solidFill>
                  <a:srgbClr val="660066"/>
                </a:solidFill>
                <a:uFill>
                  <a:solidFill>
                    <a:srgbClr val="ffffff"/>
                  </a:solidFill>
                </a:uFill>
                <a:latin typeface="Times New Roman"/>
              </a:rPr>
              <a:t> Hubble Telescope tecrübeleri</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Öğrenme: </a:t>
            </a:r>
            <a:r>
              <a:rPr b="0" lang="en-GB" sz="2400" spc="-1" strike="noStrike">
                <a:solidFill>
                  <a:srgbClr val="660066"/>
                </a:solidFill>
                <a:uFill>
                  <a:solidFill>
                    <a:srgbClr val="ffffff"/>
                  </a:solidFill>
                </a:uFill>
                <a:latin typeface="Times New Roman"/>
              </a:rPr>
              <a:t> ~1000 alan üzere metinleri sınıflandırma</a:t>
            </a:r>
            <a:endParaRPr b="0" lang="en-GB" sz="3200" spc="-1" strike="noStrike">
              <a:solidFill>
                <a:srgbClr val="660066"/>
              </a:solidFill>
              <a:uFill>
                <a:solidFill>
                  <a:srgbClr val="ffffff"/>
                </a:solidFill>
              </a:uFill>
              <a:latin typeface="Times New Roman"/>
            </a:endParaRPr>
          </a:p>
          <a:p>
            <a:pPr marL="225360" indent="-22500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Oyunlar: Büyük usta (</a:t>
            </a:r>
            <a:r>
              <a:rPr b="0" lang="en-GB" sz="2400" spc="-1" strike="noStrike">
                <a:solidFill>
                  <a:srgbClr val="660066"/>
                </a:solidFill>
                <a:uFill>
                  <a:solidFill>
                    <a:srgbClr val="ffffff"/>
                  </a:solidFill>
                </a:uFill>
                <a:latin typeface="Times New Roman"/>
              </a:rPr>
              <a:t>Grand Master) seviyesinde satranç oynaya bilme</a:t>
            </a:r>
            <a:endParaRPr b="0" lang="en-GB" sz="3200" spc="-1" strike="noStrike">
              <a:solidFill>
                <a:srgbClr val="660066"/>
              </a:solidFill>
              <a:uFill>
                <a:solidFill>
                  <a:srgbClr val="ffffff"/>
                </a:solidFill>
              </a:uFill>
              <a:latin typeface="Times New Roman"/>
            </a:endParaRPr>
          </a:p>
        </p:txBody>
      </p:sp>
    </p:spTree>
  </p:cSld>
  <p:timing>
    <p:tnLst>
      <p:par>
        <p:cTn id="65" dur="indefinite" restart="never" nodeType="tmRoot">
          <p:childTnLst>
            <p:seq>
              <p:cTn id="66"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TextShape 1"/>
          <p:cNvSpPr txBox="1"/>
          <p:nvPr/>
        </p:nvSpPr>
        <p:spPr>
          <a:xfrm>
            <a:off x="1258920" y="333360"/>
            <a:ext cx="7378200" cy="1142640"/>
          </a:xfrm>
          <a:prstGeom prst="rect">
            <a:avLst/>
          </a:prstGeom>
          <a:noFill/>
          <a:ln>
            <a:noFill/>
          </a:ln>
        </p:spPr>
        <p:txBody>
          <a:bodyPr lIns="92160" rIns="92160" tIns="46080" bIns="46080" anchor="ctr"/>
          <a:p>
            <a:pPr>
              <a:lnSpc>
                <a:spcPct val="100000"/>
              </a:lnSpc>
            </a:pPr>
            <a:r>
              <a:rPr b="0" lang="en-GB" sz="4000" spc="-1" strike="noStrike">
                <a:solidFill>
                  <a:srgbClr val="000099"/>
                </a:solidFill>
                <a:uFill>
                  <a:solidFill>
                    <a:srgbClr val="ffffff"/>
                  </a:solidFill>
                </a:uFill>
                <a:latin typeface="Times New Roman"/>
              </a:rPr>
              <a:t>Yapay Zeka Sistemleri neyi henüz yapamıyorlar</a:t>
            </a:r>
            <a:endParaRPr b="0" lang="en-GB" sz="4400" spc="-1" strike="noStrike">
              <a:solidFill>
                <a:srgbClr val="660066"/>
              </a:solidFill>
              <a:uFill>
                <a:solidFill>
                  <a:srgbClr val="ffffff"/>
                </a:solidFill>
              </a:uFill>
              <a:latin typeface="Times New Roman"/>
            </a:endParaRPr>
          </a:p>
        </p:txBody>
      </p:sp>
      <p:sp>
        <p:nvSpPr>
          <p:cNvPr id="304" name="TextShape 2"/>
          <p:cNvSpPr txBox="1"/>
          <p:nvPr/>
        </p:nvSpPr>
        <p:spPr>
          <a:xfrm>
            <a:off x="685800" y="1676520"/>
            <a:ext cx="7772040" cy="3962160"/>
          </a:xfrm>
          <a:prstGeom prst="rect">
            <a:avLst/>
          </a:prstGeom>
          <a:noFill/>
          <a:ln>
            <a:noFill/>
          </a:ln>
        </p:spPr>
        <p:txBody>
          <a:bodyPr lIns="92160" rIns="92160" tIns="46080" bIns="46080"/>
          <a:p>
            <a:pPr marL="343080" indent="-342720">
              <a:lnSpc>
                <a:spcPct val="8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Doğal dili çok iyi  anlamak (</a:t>
            </a:r>
            <a:r>
              <a:rPr b="1" lang="en-GB" sz="2800" spc="-1" strike="noStrike">
                <a:solidFill>
                  <a:srgbClr val="660066"/>
                </a:solidFill>
                <a:uFill>
                  <a:solidFill>
                    <a:srgbClr val="ffffff"/>
                  </a:solidFill>
                </a:uFill>
                <a:latin typeface="Times New Roman"/>
              </a:rPr>
              <a:t>gazete makalelerinin okunup anlaşılması)</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İstenilen görsel sahneyi yorumlamak</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Doğal dili öğrenmek</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Çok iyi  Go oynamak</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Dinamik gerçek zaman alanında planlar oluşturmak</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Karmaşık ortamların ayrıntılarına odaklana bilmek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800" spc="-1" strike="noStrike">
                <a:solidFill>
                  <a:srgbClr val="660066"/>
                </a:solidFill>
                <a:uFill>
                  <a:solidFill>
                    <a:srgbClr val="ffffff"/>
                  </a:solidFill>
                </a:uFill>
                <a:latin typeface="Times New Roman"/>
              </a:rPr>
              <a:t>Ömür boyu öğrenmek</a:t>
            </a:r>
            <a:endParaRPr b="0" lang="en-GB" sz="3200" spc="-1" strike="noStrike">
              <a:solidFill>
                <a:srgbClr val="660066"/>
              </a:solidFill>
              <a:uFill>
                <a:solidFill>
                  <a:srgbClr val="ffffff"/>
                </a:solidFill>
              </a:uFill>
              <a:latin typeface="Times New Roman"/>
            </a:endParaRPr>
          </a:p>
        </p:txBody>
      </p:sp>
    </p:spTree>
  </p:cSld>
  <p:timing>
    <p:tnLst>
      <p:par>
        <p:cTn id="67" dur="indefinite" restart="never" nodeType="tmRoot">
          <p:childTnLst>
            <p:seq>
              <p:cTn id="68" nodeType="mainSeq"/>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ÖZET</a:t>
            </a:r>
            <a:endParaRPr b="0" lang="en-GB" sz="4400" spc="-1" strike="noStrike">
              <a:solidFill>
                <a:srgbClr val="660066"/>
              </a:solidFill>
              <a:uFill>
                <a:solidFill>
                  <a:srgbClr val="ffffff"/>
                </a:solidFill>
              </a:uFill>
              <a:latin typeface="Times New Roman"/>
            </a:endParaRPr>
          </a:p>
        </p:txBody>
      </p:sp>
      <p:sp>
        <p:nvSpPr>
          <p:cNvPr id="306" name="TextShape 2"/>
          <p:cNvSpPr txBox="1"/>
          <p:nvPr/>
        </p:nvSpPr>
        <p:spPr>
          <a:xfrm>
            <a:off x="662040" y="1905120"/>
            <a:ext cx="7772040" cy="4114440"/>
          </a:xfrm>
          <a:prstGeom prst="rect">
            <a:avLst/>
          </a:prstGeom>
          <a:noFill/>
          <a:ln>
            <a:noFill/>
          </a:ln>
        </p:spPr>
        <p:txBody>
          <a:bodyPr lIns="92160" rIns="92160" tIns="46080" bIns="46080"/>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  zeki bilgisayar sistemlerinin tasarımı ile ilgilenen bilgisayar bilimidir</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 ile insan zekası mukayese edilmezdir</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Zeki Sistemlerin geliştirilmesinde iki yaklaşım: </a:t>
            </a:r>
            <a:endParaRPr b="0" lang="en-GB" sz="3200" spc="-1" strike="noStrike">
              <a:solidFill>
                <a:srgbClr val="660066"/>
              </a:solidFill>
              <a:uFill>
                <a:solidFill>
                  <a:srgbClr val="ffffff"/>
                </a:solidFill>
              </a:uFill>
              <a:latin typeface="Times New Roman"/>
            </a:endParaRPr>
          </a:p>
          <a:p>
            <a:pPr lvl="1" marL="743040" indent="-285480">
              <a:lnSpc>
                <a:spcPct val="90000"/>
              </a:lnSpc>
              <a:buClr>
                <a:srgbClr val="660066"/>
              </a:buClr>
              <a:buFont typeface="Symbol" charset="2"/>
              <a:buChar char=""/>
            </a:pPr>
            <a:r>
              <a:rPr b="0" lang="en-GB" sz="2800" spc="-1" strike="noStrike">
                <a:solidFill>
                  <a:srgbClr val="660066"/>
                </a:solidFill>
                <a:uFill>
                  <a:solidFill>
                    <a:srgbClr val="ffffff"/>
                  </a:solidFill>
                </a:uFill>
                <a:latin typeface="Times New Roman"/>
              </a:rPr>
              <a:t>İnsansı düşünen ve davranan sistemler</a:t>
            </a:r>
            <a:endParaRPr b="0" lang="en-GB" sz="2400" spc="-1" strike="noStrike">
              <a:solidFill>
                <a:srgbClr val="660066"/>
              </a:solidFill>
              <a:uFill>
                <a:solidFill>
                  <a:srgbClr val="ffffff"/>
                </a:solidFill>
              </a:uFill>
              <a:latin typeface="Times New Roman"/>
            </a:endParaRPr>
          </a:p>
          <a:p>
            <a:pPr lvl="1" marL="743040" indent="-285480">
              <a:lnSpc>
                <a:spcPct val="90000"/>
              </a:lnSpc>
              <a:buClr>
                <a:srgbClr val="660066"/>
              </a:buClr>
              <a:buFont typeface="Symbol" charset="2"/>
              <a:buChar char=""/>
            </a:pPr>
            <a:r>
              <a:rPr b="0" lang="en-GB" sz="2800" spc="-1" strike="noStrike">
                <a:solidFill>
                  <a:srgbClr val="660066"/>
                </a:solidFill>
                <a:uFill>
                  <a:solidFill>
                    <a:srgbClr val="ffffff"/>
                  </a:solidFill>
                </a:uFill>
                <a:latin typeface="Times New Roman"/>
              </a:rPr>
              <a:t>Akıllı düşünen ve davranan sistemler</a:t>
            </a:r>
            <a:endParaRPr b="0" lang="en-GB" sz="2400" spc="-1" strike="noStrike">
              <a:solidFill>
                <a:srgbClr val="660066"/>
              </a:solidFill>
              <a:uFill>
                <a:solidFill>
                  <a:srgbClr val="ffffff"/>
                </a:solidFill>
              </a:uFill>
              <a:latin typeface="Times New Roman"/>
            </a:endParaRPr>
          </a:p>
        </p:txBody>
      </p:sp>
    </p:spTree>
  </p:cSld>
  <p:timing>
    <p:tnLst>
      <p:par>
        <p:cTn id="69" dur="indefinite" restart="never" nodeType="tmRoot">
          <p:childTnLst>
            <p:seq>
              <p:cTn id="70"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Dersin Amacı</a:t>
            </a:r>
            <a:endParaRPr b="0" lang="en-GB" sz="4400" spc="-1" strike="noStrike">
              <a:solidFill>
                <a:srgbClr val="660066"/>
              </a:solidFill>
              <a:uFill>
                <a:solidFill>
                  <a:srgbClr val="ffffff"/>
                </a:solidFill>
              </a:uFill>
              <a:latin typeface="Times New Roman"/>
            </a:endParaRPr>
          </a:p>
        </p:txBody>
      </p:sp>
      <p:sp>
        <p:nvSpPr>
          <p:cNvPr id="206" name="TextShape 2"/>
          <p:cNvSpPr txBox="1"/>
          <p:nvPr/>
        </p:nvSpPr>
        <p:spPr>
          <a:xfrm>
            <a:off x="324000" y="1916280"/>
            <a:ext cx="8457840" cy="464292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Zekanın ne olduğunu anlamak; </a:t>
            </a:r>
            <a:endParaRPr b="0" lang="en-GB" sz="32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Yapay zeka konuları,</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 </a:t>
            </a:r>
            <a:r>
              <a:rPr b="0" lang="en-GB" sz="2800" spc="-1" strike="noStrike">
                <a:solidFill>
                  <a:srgbClr val="660066"/>
                </a:solidFill>
                <a:uFill>
                  <a:solidFill>
                    <a:srgbClr val="ffffff"/>
                  </a:solidFill>
                </a:uFill>
                <a:latin typeface="Times New Roman"/>
              </a:rPr>
              <a:t>yapay zeka yöntem ve araçları,</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 </a:t>
            </a:r>
            <a:r>
              <a:rPr b="0" lang="en-GB" sz="2800" spc="-1" strike="noStrike">
                <a:solidFill>
                  <a:srgbClr val="660066"/>
                </a:solidFill>
                <a:uFill>
                  <a:solidFill>
                    <a:srgbClr val="ffffff"/>
                  </a:solidFill>
                </a:uFill>
                <a:latin typeface="Times New Roman"/>
              </a:rPr>
              <a:t>yapay zekanın ilgi alanları, </a:t>
            </a:r>
            <a:endParaRPr b="0" lang="en-GB" sz="2400" spc="-1" strike="noStrike">
              <a:solidFill>
                <a:srgbClr val="660066"/>
              </a:solidFill>
              <a:uFill>
                <a:solidFill>
                  <a:srgbClr val="ffffff"/>
                </a:solidFill>
              </a:uFill>
              <a:latin typeface="Times New Roman"/>
            </a:endParaRPr>
          </a:p>
          <a:p>
            <a:pPr lvl="1" marL="743040" indent="-285480">
              <a:lnSpc>
                <a:spcPct val="100000"/>
              </a:lnSpc>
              <a:buClr>
                <a:srgbClr val="660066"/>
              </a:buClr>
              <a:buFont typeface="Symbol" charset="2"/>
              <a:buChar char=""/>
            </a:pPr>
            <a:r>
              <a:rPr b="0" lang="en-GB" sz="2800" spc="-1" strike="noStrike">
                <a:solidFill>
                  <a:srgbClr val="660066"/>
                </a:solidFill>
                <a:uFill>
                  <a:solidFill>
                    <a:srgbClr val="ffffff"/>
                  </a:solidFill>
                </a:uFill>
                <a:latin typeface="Times New Roman"/>
              </a:rPr>
              <a:t> </a:t>
            </a:r>
            <a:r>
              <a:rPr b="0" lang="en-GB" sz="2800" spc="-1" strike="noStrike">
                <a:solidFill>
                  <a:srgbClr val="660066"/>
                </a:solidFill>
                <a:uFill>
                  <a:solidFill>
                    <a:srgbClr val="ffffff"/>
                  </a:solidFill>
                </a:uFill>
                <a:latin typeface="Times New Roman"/>
              </a:rPr>
              <a:t>yapay zeka yöntemleri </a:t>
            </a:r>
            <a:r>
              <a:rPr b="0" lang="en-GB" sz="2400" spc="-1" strike="noStrike">
                <a:solidFill>
                  <a:srgbClr val="660066"/>
                </a:solidFill>
                <a:uFill>
                  <a:solidFill>
                    <a:srgbClr val="ffffff"/>
                  </a:solidFill>
                </a:uFill>
                <a:latin typeface="Times New Roman"/>
              </a:rPr>
              <a:t>ile sorunların çözümü yolları</a:t>
            </a:r>
            <a:r>
              <a:rPr b="0" lang="en-GB" sz="2800" spc="-1" strike="noStrike">
                <a:solidFill>
                  <a:srgbClr val="660066"/>
                </a:solidFill>
                <a:uFill>
                  <a:solidFill>
                    <a:srgbClr val="ffffff"/>
                  </a:solidFill>
                </a:uFill>
                <a:latin typeface="Times New Roman"/>
              </a:rPr>
              <a:t> </a:t>
            </a:r>
            <a:endParaRPr b="0" lang="en-GB" sz="2400" spc="-1" strike="noStrike">
              <a:solidFill>
                <a:srgbClr val="660066"/>
              </a:solidFill>
              <a:uFill>
                <a:solidFill>
                  <a:srgbClr val="ffffff"/>
                </a:solidFill>
              </a:uFill>
              <a:latin typeface="Times New Roman"/>
            </a:endParaRPr>
          </a:p>
          <a:p>
            <a:r>
              <a:rPr b="1" lang="en-GB" sz="2800" spc="-1" strike="noStrike">
                <a:solidFill>
                  <a:srgbClr val="660066"/>
                </a:solidFill>
                <a:uFill>
                  <a:solidFill>
                    <a:srgbClr val="ffffff"/>
                  </a:solidFill>
                </a:uFill>
                <a:latin typeface="Times New Roman"/>
              </a:rPr>
              <a:t>hakkında bilgi edinmek;</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 </a:t>
            </a:r>
            <a:r>
              <a:rPr b="0" lang="en-GB" sz="3200" spc="-1" strike="noStrike">
                <a:solidFill>
                  <a:srgbClr val="660066"/>
                </a:solidFill>
                <a:uFill>
                  <a:solidFill>
                    <a:srgbClr val="ffffff"/>
                  </a:solidFill>
                </a:uFill>
                <a:latin typeface="Times New Roman"/>
              </a:rPr>
              <a:t>Basit yapay zeka uygulamaları geliştirmek</a:t>
            </a:r>
            <a:endParaRPr b="0" lang="en-GB" sz="3200" spc="-1" strike="noStrike">
              <a:solidFill>
                <a:srgbClr val="660066"/>
              </a:solidFill>
              <a:uFill>
                <a:solidFill>
                  <a:srgbClr val="ffffff"/>
                </a:solidFill>
              </a:uFill>
              <a:latin typeface="Times New Roman"/>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TextShape 1"/>
          <p:cNvSpPr txBox="1"/>
          <p:nvPr/>
        </p:nvSpPr>
        <p:spPr>
          <a:xfrm>
            <a:off x="1905120" y="228600"/>
            <a:ext cx="6238440" cy="91404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Yapay Zeka </a:t>
            </a:r>
            <a:r>
              <a:rPr b="0" lang="en-GB" sz="4400" spc="-1" strike="noStrike" u="sng">
                <a:solidFill>
                  <a:srgbClr val="cc3300"/>
                </a:solidFill>
                <a:uFill>
                  <a:solidFill>
                    <a:srgbClr val="ffffff"/>
                  </a:solidFill>
                </a:uFill>
                <a:latin typeface="Times New Roman"/>
                <a:hlinkClick r:id="rId1"/>
              </a:rPr>
              <a:t>–</a:t>
            </a:r>
            <a:r>
              <a:rPr b="0" lang="en-GB" sz="4400" spc="-1" strike="noStrike" u="sng">
                <a:solidFill>
                  <a:srgbClr val="cc3300"/>
                </a:solidFill>
                <a:uFill>
                  <a:solidFill>
                    <a:srgbClr val="ffffff"/>
                  </a:solidFill>
                </a:uFill>
                <a:latin typeface="Times New Roman"/>
                <a:hlinkClick r:id="rId2"/>
              </a:rPr>
              <a:t>sorular</a:t>
            </a:r>
            <a:endParaRPr b="0" lang="en-GB" sz="4400" spc="-1" strike="noStrike">
              <a:solidFill>
                <a:srgbClr val="660066"/>
              </a:solidFill>
              <a:uFill>
                <a:solidFill>
                  <a:srgbClr val="ffffff"/>
                </a:solidFill>
              </a:uFill>
              <a:latin typeface="Times New Roman"/>
            </a:endParaRPr>
          </a:p>
        </p:txBody>
      </p:sp>
      <p:pic>
        <p:nvPicPr>
          <p:cNvPr id="208" name="Picture 2" descr=""/>
          <p:cNvPicPr/>
          <p:nvPr/>
        </p:nvPicPr>
        <p:blipFill>
          <a:blip r:embed="rId3"/>
          <a:stretch/>
        </p:blipFill>
        <p:spPr>
          <a:xfrm>
            <a:off x="6929280" y="1000080"/>
            <a:ext cx="1856880" cy="2084040"/>
          </a:xfrm>
          <a:prstGeom prst="rect">
            <a:avLst/>
          </a:prstGeom>
          <a:ln>
            <a:noFill/>
          </a:ln>
        </p:spPr>
      </p:pic>
      <p:sp>
        <p:nvSpPr>
          <p:cNvPr id="209" name="CustomShape 2"/>
          <p:cNvSpPr/>
          <p:nvPr/>
        </p:nvSpPr>
        <p:spPr>
          <a:xfrm>
            <a:off x="642960" y="3071880"/>
            <a:ext cx="7817040" cy="3443760"/>
          </a:xfrm>
          <a:prstGeom prst="rect">
            <a:avLst/>
          </a:prstGeom>
          <a:noFill/>
          <a:ln>
            <a:noFill/>
          </a:ln>
        </p:spPr>
        <p:style>
          <a:lnRef idx="0"/>
          <a:fillRef idx="0"/>
          <a:effectRef idx="0"/>
          <a:fontRef idx="minor"/>
        </p:style>
        <p:txBody>
          <a:bodyPr lIns="90000" rIns="90000" tIns="45000" bIns="45000"/>
          <a:p>
            <a:pPr>
              <a:lnSpc>
                <a:spcPct val="100000"/>
              </a:lnSpc>
            </a:pPr>
            <a:r>
              <a:rPr b="0" lang="en-US" sz="2000" spc="-1" strike="noStrike" u="sng">
                <a:solidFill>
                  <a:srgbClr val="cc3300"/>
                </a:solidFill>
                <a:uFill>
                  <a:solidFill>
                    <a:srgbClr val="ffffff"/>
                  </a:solidFill>
                </a:uFill>
                <a:latin typeface="Times New Roman"/>
                <a:hlinkClick r:id="rId4"/>
              </a:rPr>
              <a:t>Bizi diğer canlılardan farklı yapan nedir</a:t>
            </a:r>
            <a:r>
              <a:rPr b="0" lang="en-US" sz="2000" spc="-1" strike="noStrike" u="sng">
                <a:solidFill>
                  <a:srgbClr val="cc3300"/>
                </a:solidFill>
                <a:uFill>
                  <a:solidFill>
                    <a:srgbClr val="ffffff"/>
                  </a:solidFill>
                </a:uFill>
                <a:latin typeface="Times New Roman"/>
                <a:hlinkClick r:id="rId5"/>
              </a:rPr>
              <a:t>?</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6"/>
              </a:rPr>
              <a:t>Şuurun doğası  </a:t>
            </a:r>
            <a:r>
              <a:rPr b="0" lang="en-US" sz="2000" spc="-1" strike="noStrike" u="sng">
                <a:solidFill>
                  <a:srgbClr val="cc3300"/>
                </a:solidFill>
                <a:uFill>
                  <a:solidFill>
                    <a:srgbClr val="ffffff"/>
                  </a:solidFill>
                </a:uFill>
                <a:latin typeface="Times New Roman"/>
                <a:hlinkClick r:id="rId7"/>
              </a:rPr>
              <a:t>nedir?beynimizde</a:t>
            </a:r>
            <a:r>
              <a:rPr b="0" lang="en-US" sz="2000" spc="-1" strike="noStrike" u="sng">
                <a:solidFill>
                  <a:srgbClr val="cc3300"/>
                </a:solidFill>
                <a:uFill>
                  <a:solidFill>
                    <a:srgbClr val="ffffff"/>
                  </a:solidFill>
                </a:uFill>
                <a:latin typeface="Times New Roman"/>
                <a:hlinkClick r:id="rId8"/>
              </a:rPr>
              <a:t> </a:t>
            </a:r>
            <a:r>
              <a:rPr b="0" lang="en-US" sz="2000" spc="-1" strike="noStrike" u="sng">
                <a:solidFill>
                  <a:srgbClr val="cc3300"/>
                </a:solidFill>
                <a:uFill>
                  <a:solidFill>
                    <a:srgbClr val="ffffff"/>
                  </a:solidFill>
                </a:uFill>
                <a:latin typeface="Times New Roman"/>
                <a:hlinkClick r:id="rId9"/>
              </a:rPr>
              <a:t>sinir hücreleri </a:t>
            </a:r>
            <a:r>
              <a:rPr b="0" lang="en-US" sz="2000" spc="-1" strike="noStrike" u="sng">
                <a:solidFill>
                  <a:srgbClr val="cc3300"/>
                </a:solidFill>
                <a:uFill>
                  <a:solidFill>
                    <a:srgbClr val="ffffff"/>
                  </a:solidFill>
                </a:uFill>
                <a:latin typeface="Times New Roman"/>
                <a:hlinkClick r:id="rId10"/>
              </a:rPr>
              <a:t>nasıl etkileşim yapıyorlar</a:t>
            </a:r>
            <a:r>
              <a:rPr b="0" lang="en-US" sz="2000" spc="-1" strike="noStrike" u="sng">
                <a:solidFill>
                  <a:srgbClr val="cc3300"/>
                </a:solidFill>
                <a:uFill>
                  <a:solidFill>
                    <a:srgbClr val="ffffff"/>
                  </a:solidFill>
                </a:uFill>
                <a:latin typeface="Times New Roman"/>
                <a:hlinkClick r:id="rId11"/>
              </a:rPr>
              <a:t>?</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12"/>
              </a:rPr>
              <a:t>Sevgi,nefret</a:t>
            </a:r>
            <a:r>
              <a:rPr b="0" lang="en-US" sz="2000" spc="-1" strike="noStrike" u="sng">
                <a:solidFill>
                  <a:srgbClr val="cc3300"/>
                </a:solidFill>
                <a:uFill>
                  <a:solidFill>
                    <a:srgbClr val="ffffff"/>
                  </a:solidFill>
                </a:uFill>
                <a:latin typeface="Times New Roman"/>
                <a:hlinkClick r:id="rId13"/>
              </a:rPr>
              <a:t>, his  nedir?</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14"/>
              </a:rPr>
              <a:t>Ben kimim?</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15"/>
              </a:rPr>
              <a:t>Yapay </a:t>
            </a:r>
            <a:r>
              <a:rPr b="0" lang="en-US" sz="2000" spc="-1" strike="noStrike" u="sng">
                <a:solidFill>
                  <a:srgbClr val="cc3300"/>
                </a:solidFill>
                <a:uFill>
                  <a:solidFill>
                    <a:srgbClr val="ffffff"/>
                  </a:solidFill>
                </a:uFill>
                <a:latin typeface="Times New Roman"/>
                <a:hlinkClick r:id="rId16"/>
              </a:rPr>
              <a:t>zekanın bilinci ola bilirimi?</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17"/>
              </a:rPr>
              <a:t>İnsan bilincini </a:t>
            </a:r>
            <a:r>
              <a:rPr b="0" lang="en-US" sz="2000" spc="-1" strike="noStrike" u="sng">
                <a:solidFill>
                  <a:srgbClr val="cc3300"/>
                </a:solidFill>
                <a:uFill>
                  <a:solidFill>
                    <a:srgbClr val="ffffff"/>
                  </a:solidFill>
                </a:uFill>
                <a:latin typeface="Times New Roman"/>
                <a:hlinkClick r:id="rId18"/>
              </a:rPr>
              <a:t>modelleştirmek</a:t>
            </a:r>
            <a:r>
              <a:rPr b="0" lang="en-US" sz="2000" spc="-1" strike="noStrike" u="sng">
                <a:solidFill>
                  <a:srgbClr val="cc3300"/>
                </a:solidFill>
                <a:uFill>
                  <a:solidFill>
                    <a:srgbClr val="ffffff"/>
                  </a:solidFill>
                </a:uFill>
                <a:latin typeface="Times New Roman"/>
                <a:hlinkClick r:id="rId19"/>
              </a:rPr>
              <a:t> mümkün mü?</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20"/>
              </a:rPr>
              <a:t>Hafıza nedir?  Beyinde  </a:t>
            </a:r>
            <a:r>
              <a:rPr b="0" lang="en-US" sz="2000" spc="-1" strike="noStrike" u="sng">
                <a:solidFill>
                  <a:srgbClr val="cc3300"/>
                </a:solidFill>
                <a:uFill>
                  <a:solidFill>
                    <a:srgbClr val="ffffff"/>
                  </a:solidFill>
                </a:uFill>
                <a:latin typeface="Times New Roman"/>
                <a:hlinkClick r:id="rId21"/>
              </a:rPr>
              <a:t>hafiza</a:t>
            </a:r>
            <a:r>
              <a:rPr b="0" lang="en-US" sz="2000" spc="-1" strike="noStrike" u="sng">
                <a:solidFill>
                  <a:srgbClr val="cc3300"/>
                </a:solidFill>
                <a:uFill>
                  <a:solidFill>
                    <a:srgbClr val="ffffff"/>
                  </a:solidFill>
                </a:uFill>
                <a:latin typeface="Times New Roman"/>
                <a:hlinkClick r:id="rId22"/>
              </a:rPr>
              <a:t> nasıl kaydedilir</a:t>
            </a:r>
            <a:r>
              <a:rPr b="0" lang="en-US" sz="2000" spc="-1" strike="noStrike">
                <a:solidFill>
                  <a:srgbClr val="660066"/>
                </a:solidFill>
                <a:uFill>
                  <a:solidFill>
                    <a:srgbClr val="ffffff"/>
                  </a:solidFill>
                </a:uFill>
                <a:latin typeface="Times New Roman"/>
              </a:rPr>
              <a:t>?</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23"/>
              </a:rPr>
              <a:t>Yaşamın evrimi nasıldır?</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24"/>
              </a:rPr>
              <a:t>Kendi evrimimizi tasarlaya bilir miyiz</a:t>
            </a:r>
            <a:r>
              <a:rPr b="0" lang="en-US" sz="2000" spc="-1" strike="noStrike" u="sng">
                <a:solidFill>
                  <a:srgbClr val="cc3300"/>
                </a:solidFill>
                <a:uFill>
                  <a:solidFill>
                    <a:srgbClr val="ffffff"/>
                  </a:solidFill>
                </a:uFill>
                <a:latin typeface="Times New Roman"/>
                <a:hlinkClick r:id="rId25"/>
              </a:rPr>
              <a:t>?</a:t>
            </a:r>
            <a:endParaRPr b="0" lang="en-US" sz="1800" spc="-1" strike="noStrike">
              <a:solidFill>
                <a:srgbClr val="000000"/>
              </a:solidFill>
              <a:uFill>
                <a:solidFill>
                  <a:srgbClr val="ffffff"/>
                </a:solidFill>
              </a:uFill>
              <a:latin typeface="Arial"/>
            </a:endParaRPr>
          </a:p>
          <a:p>
            <a:pPr>
              <a:lnSpc>
                <a:spcPct val="100000"/>
              </a:lnSpc>
            </a:pPr>
            <a:r>
              <a:rPr b="0" lang="en-US" sz="2000" spc="-1" strike="noStrike" u="sng">
                <a:solidFill>
                  <a:srgbClr val="cc3300"/>
                </a:solidFill>
                <a:uFill>
                  <a:solidFill>
                    <a:srgbClr val="ffffff"/>
                  </a:solidFill>
                </a:uFill>
                <a:latin typeface="Times New Roman"/>
                <a:hlinkClick r:id="rId26"/>
              </a:rPr>
              <a:t>Beyindeki değişimlerin maliyeti ve yararı nedir? </a:t>
            </a:r>
            <a:endParaRPr b="0" lang="en-US" sz="1800" spc="-1" strike="noStrike">
              <a:solidFill>
                <a:srgbClr val="000000"/>
              </a:solidFill>
              <a:uFill>
                <a:solidFill>
                  <a:srgbClr val="ffffff"/>
                </a:solidFill>
              </a:uFill>
              <a:latin typeface="Arial"/>
            </a:endParaRPr>
          </a:p>
        </p:txBody>
      </p:sp>
      <p:pic>
        <p:nvPicPr>
          <p:cNvPr id="210" name="Picture 4" descr=""/>
          <p:cNvPicPr/>
          <p:nvPr/>
        </p:nvPicPr>
        <p:blipFill>
          <a:blip r:embed="rId27"/>
          <a:stretch/>
        </p:blipFill>
        <p:spPr>
          <a:xfrm>
            <a:off x="357120" y="1000080"/>
            <a:ext cx="6071760" cy="178560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Bu derste ne öğrenilecek</a:t>
            </a:r>
            <a:endParaRPr b="0" lang="en-GB" sz="4400" spc="-1" strike="noStrike">
              <a:solidFill>
                <a:srgbClr val="660066"/>
              </a:solidFill>
              <a:uFill>
                <a:solidFill>
                  <a:srgbClr val="ffffff"/>
                </a:solidFill>
              </a:uFill>
              <a:latin typeface="Times New Roman"/>
            </a:endParaRPr>
          </a:p>
        </p:txBody>
      </p:sp>
      <p:sp>
        <p:nvSpPr>
          <p:cNvPr id="212" name="TextShape 2"/>
          <p:cNvSpPr txBox="1"/>
          <p:nvPr/>
        </p:nvSpPr>
        <p:spPr>
          <a:xfrm>
            <a:off x="685800" y="1916280"/>
            <a:ext cx="8457840" cy="464292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 tanımları</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Zekanın tarihçesi </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 Yaklaşımları</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Turing denemesi</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a:solidFill>
                  <a:srgbClr val="660066"/>
                </a:solidFill>
                <a:uFill>
                  <a:solidFill>
                    <a:srgbClr val="ffffff"/>
                  </a:solidFill>
                </a:uFill>
                <a:latin typeface="Times New Roman"/>
              </a:rPr>
              <a:t>Yapay Zeka sorunlarına örnekler</a:t>
            </a:r>
            <a:endParaRPr b="0" lang="en-GB" sz="3200" spc="-1" strike="noStrike">
              <a:solidFill>
                <a:srgbClr val="660066"/>
              </a:solidFill>
              <a:uFill>
                <a:solidFill>
                  <a:srgbClr val="ffffff"/>
                </a:solidFill>
              </a:uFill>
              <a:latin typeface="Times New Roman"/>
            </a:endParaRPr>
          </a:p>
          <a:p>
            <a:pPr marL="343080" indent="-342720">
              <a:lnSpc>
                <a:spcPct val="100000"/>
              </a:lnSpc>
            </a:pPr>
            <a:endParaRPr b="0" lang="en-GB" sz="3200" spc="-1" strike="noStrike">
              <a:solidFill>
                <a:srgbClr val="660066"/>
              </a:solidFill>
              <a:uFill>
                <a:solidFill>
                  <a:srgbClr val="ffffff"/>
                </a:solidFill>
              </a:uFill>
              <a:latin typeface="Times New Roman"/>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1905120" y="228600"/>
            <a:ext cx="7086240" cy="1447560"/>
          </a:xfrm>
          <a:prstGeom prst="rect">
            <a:avLst/>
          </a:prstGeom>
          <a:noFill/>
          <a:ln>
            <a:noFill/>
          </a:ln>
        </p:spPr>
        <p:txBody>
          <a:bodyPr lIns="92160" rIns="92160" tIns="46080" bIns="46080" anchor="ctr"/>
          <a:p>
            <a:endParaRPr b="0" lang="en-GB" sz="4400" spc="-1" strike="noStrike">
              <a:solidFill>
                <a:srgbClr val="660066"/>
              </a:solidFill>
              <a:uFill>
                <a:solidFill>
                  <a:srgbClr val="ffffff"/>
                </a:solidFill>
              </a:uFill>
              <a:latin typeface="Times New Roman"/>
            </a:endParaRPr>
          </a:p>
        </p:txBody>
      </p:sp>
      <p:sp>
        <p:nvSpPr>
          <p:cNvPr id="214" name="TextShape 2"/>
          <p:cNvSpPr txBox="1"/>
          <p:nvPr/>
        </p:nvSpPr>
        <p:spPr>
          <a:xfrm>
            <a:off x="662040" y="1905120"/>
            <a:ext cx="7772040" cy="4114440"/>
          </a:xfrm>
          <a:prstGeom prst="rect">
            <a:avLst/>
          </a:prstGeom>
          <a:noFill/>
          <a:ln>
            <a:noFill/>
          </a:ln>
        </p:spPr>
        <p:txBody>
          <a:bodyPr lIns="92160" rIns="92160" tIns="46080" bIns="46080"/>
          <a:p>
            <a:pPr marL="343080" indent="-342720">
              <a:lnSpc>
                <a:spcPct val="100000"/>
              </a:lnSpc>
              <a:buClr>
                <a:srgbClr val="000099"/>
              </a:buClr>
              <a:buSzPct val="90000"/>
              <a:buFont typeface="Wingdings" charset="2"/>
              <a:buChar char=""/>
            </a:pPr>
            <a:r>
              <a:rPr b="0" lang="en-GB" sz="3200" spc="-1" strike="noStrike" u="sng">
                <a:solidFill>
                  <a:srgbClr val="cc3300"/>
                </a:solidFill>
                <a:uFill>
                  <a:solidFill>
                    <a:srgbClr val="ffffff"/>
                  </a:solidFill>
                </a:uFill>
                <a:latin typeface="Times New Roman"/>
                <a:hlinkClick r:id="rId1"/>
              </a:rPr>
              <a:t>http://</a:t>
            </a:r>
            <a:r>
              <a:rPr b="0" lang="en-GB" sz="3200" spc="-1" strike="noStrike" u="sng">
                <a:solidFill>
                  <a:srgbClr val="cc3300"/>
                </a:solidFill>
                <a:uFill>
                  <a:solidFill>
                    <a:srgbClr val="ffffff"/>
                  </a:solidFill>
                </a:uFill>
                <a:latin typeface="Times New Roman"/>
                <a:hlinkClick r:id="rId2"/>
              </a:rPr>
              <a:t>www.izlemex.tv/zeki-inek-musluk-sorunsali/</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u="sng">
                <a:solidFill>
                  <a:srgbClr val="cc3300"/>
                </a:solidFill>
                <a:uFill>
                  <a:solidFill>
                    <a:srgbClr val="ffffff"/>
                  </a:solidFill>
                </a:uFill>
                <a:latin typeface="Times New Roman"/>
                <a:hlinkClick r:id="rId3"/>
              </a:rPr>
              <a:t>http://www.izlemex.tv/maymuna-kalasnikof-verirsen-nolur/</a:t>
            </a:r>
            <a:endParaRPr b="0" lang="en-GB" sz="3200" spc="-1" strike="noStrike">
              <a:solidFill>
                <a:srgbClr val="660066"/>
              </a:solidFill>
              <a:uFill>
                <a:solidFill>
                  <a:srgbClr val="ffffff"/>
                </a:solidFill>
              </a:uFill>
              <a:latin typeface="Times New Roman"/>
            </a:endParaRPr>
          </a:p>
          <a:p>
            <a:pPr marL="343080" indent="-342720">
              <a:lnSpc>
                <a:spcPct val="100000"/>
              </a:lnSpc>
              <a:buClr>
                <a:srgbClr val="000099"/>
              </a:buClr>
              <a:buSzPct val="90000"/>
              <a:buFont typeface="Wingdings" charset="2"/>
              <a:buChar char=""/>
            </a:pPr>
            <a:r>
              <a:rPr b="0" lang="en-GB" sz="3200" spc="-1" strike="noStrike" u="sng">
                <a:solidFill>
                  <a:srgbClr val="cc3300"/>
                </a:solidFill>
                <a:uFill>
                  <a:solidFill>
                    <a:srgbClr val="ffffff"/>
                  </a:solidFill>
                </a:uFill>
                <a:latin typeface="Times New Roman"/>
                <a:hlinkClick r:id="rId4"/>
              </a:rPr>
              <a:t>http://www.youtube.com/watch?v=yP57ETMgI-c</a:t>
            </a:r>
            <a:endParaRPr b="0" lang="en-GB" sz="3200" spc="-1" strike="noStrike">
              <a:solidFill>
                <a:srgbClr val="660066"/>
              </a:solidFill>
              <a:uFill>
                <a:solidFill>
                  <a:srgbClr val="ffffff"/>
                </a:solidFill>
              </a:uFill>
              <a:latin typeface="Times New Roman"/>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TextShape 1"/>
          <p:cNvSpPr txBox="1"/>
          <p:nvPr/>
        </p:nvSpPr>
        <p:spPr>
          <a:xfrm>
            <a:off x="1905120" y="228600"/>
            <a:ext cx="7086240" cy="144756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Yapay Zeka konuları…</a:t>
            </a:r>
            <a:endParaRPr b="0" lang="en-GB" sz="4400" spc="-1" strike="noStrike">
              <a:solidFill>
                <a:srgbClr val="660066"/>
              </a:solidFill>
              <a:uFill>
                <a:solidFill>
                  <a:srgbClr val="ffffff"/>
                </a:solidFill>
              </a:uFill>
              <a:latin typeface="Times New Roman"/>
            </a:endParaRPr>
          </a:p>
        </p:txBody>
      </p:sp>
      <p:sp>
        <p:nvSpPr>
          <p:cNvPr id="216" name="TextShape 2"/>
          <p:cNvSpPr txBox="1"/>
          <p:nvPr/>
        </p:nvSpPr>
        <p:spPr>
          <a:xfrm>
            <a:off x="662040" y="1905120"/>
            <a:ext cx="7772040" cy="4114440"/>
          </a:xfrm>
          <a:prstGeom prst="rect">
            <a:avLst/>
          </a:prstGeom>
          <a:noFill/>
          <a:ln>
            <a:noFill/>
          </a:ln>
        </p:spPr>
        <p:txBody>
          <a:bodyPr lIns="92160" rIns="92160" tIns="46080" bIns="46080"/>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Arama</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Oyun teorisi</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Mantık </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Bilgilerin ifade edilmesi</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Planlama </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Belirsiz durumlarda muhakeme yürütme</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Doğal Dil İşleme</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Kavrama </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Robotik</a:t>
            </a:r>
            <a:endParaRPr b="0" lang="en-GB" sz="3200" spc="-1" strike="noStrike">
              <a:solidFill>
                <a:srgbClr val="660066"/>
              </a:solidFill>
              <a:uFill>
                <a:solidFill>
                  <a:srgbClr val="ffffff"/>
                </a:solidFill>
              </a:uFill>
              <a:latin typeface="Times New Roman"/>
            </a:endParaRPr>
          </a:p>
          <a:p>
            <a:pPr marL="343080" indent="-342720">
              <a:lnSpc>
                <a:spcPct val="9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Öğrenme</a:t>
            </a:r>
            <a:endParaRPr b="0" lang="en-GB" sz="3200" spc="-1" strike="noStrike">
              <a:solidFill>
                <a:srgbClr val="660066"/>
              </a:solidFill>
              <a:uFill>
                <a:solidFill>
                  <a:srgbClr val="ffffff"/>
                </a:solidFill>
              </a:uFill>
              <a:latin typeface="Times New Roman"/>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TextShape 1"/>
          <p:cNvSpPr txBox="1"/>
          <p:nvPr/>
        </p:nvSpPr>
        <p:spPr>
          <a:xfrm>
            <a:off x="1905120" y="228600"/>
            <a:ext cx="7086240" cy="1039320"/>
          </a:xfrm>
          <a:prstGeom prst="rect">
            <a:avLst/>
          </a:prstGeom>
          <a:noFill/>
          <a:ln>
            <a:noFill/>
          </a:ln>
        </p:spPr>
        <p:txBody>
          <a:bodyPr lIns="92160" rIns="92160" tIns="46080" bIns="46080" anchor="ctr"/>
          <a:p>
            <a:pPr>
              <a:lnSpc>
                <a:spcPct val="100000"/>
              </a:lnSpc>
            </a:pPr>
            <a:r>
              <a:rPr b="0" lang="en-GB" sz="4400" spc="-1" strike="noStrike">
                <a:solidFill>
                  <a:srgbClr val="000099"/>
                </a:solidFill>
                <a:uFill>
                  <a:solidFill>
                    <a:srgbClr val="ffffff"/>
                  </a:solidFill>
                </a:uFill>
                <a:latin typeface="Times New Roman"/>
              </a:rPr>
              <a:t>Zeka nedir?</a:t>
            </a:r>
            <a:endParaRPr b="0" lang="en-GB" sz="4400" spc="-1" strike="noStrike">
              <a:solidFill>
                <a:srgbClr val="660066"/>
              </a:solidFill>
              <a:uFill>
                <a:solidFill>
                  <a:srgbClr val="ffffff"/>
                </a:solidFill>
              </a:uFill>
              <a:latin typeface="Times New Roman"/>
            </a:endParaRPr>
          </a:p>
        </p:txBody>
      </p:sp>
      <p:sp>
        <p:nvSpPr>
          <p:cNvPr id="218" name="TextShape 2"/>
          <p:cNvSpPr txBox="1"/>
          <p:nvPr/>
        </p:nvSpPr>
        <p:spPr>
          <a:xfrm>
            <a:off x="250920" y="1413000"/>
            <a:ext cx="8183160" cy="4606560"/>
          </a:xfrm>
          <a:prstGeom prst="rect">
            <a:avLst/>
          </a:prstGeom>
          <a:noFill/>
          <a:ln>
            <a:noFill/>
          </a:ln>
        </p:spPr>
        <p:txBody>
          <a:bodyPr lIns="92160" rIns="92160" tIns="46080" bIns="46080"/>
          <a:p>
            <a:pPr marL="343080" indent="-342720">
              <a:lnSpc>
                <a:spcPct val="80000"/>
              </a:lnSpc>
              <a:buClr>
                <a:srgbClr val="000099"/>
              </a:buClr>
              <a:buSzPct val="90000"/>
              <a:buFont typeface="Wingdings" charset="2"/>
              <a:buChar char=""/>
            </a:pPr>
            <a:r>
              <a:rPr b="1" lang="en-GB" sz="2400" spc="-1" strike="noStrike">
                <a:solidFill>
                  <a:srgbClr val="660066"/>
                </a:solidFill>
                <a:uFill>
                  <a:solidFill>
                    <a:srgbClr val="ffffff"/>
                  </a:solidFill>
                </a:uFill>
                <a:latin typeface="Times New Roman"/>
              </a:rPr>
              <a:t>Zekâ</a:t>
            </a:r>
            <a:r>
              <a:rPr b="0" lang="en-GB" sz="2400" spc="-1" strike="noStrike">
                <a:solidFill>
                  <a:srgbClr val="660066"/>
                </a:solidFill>
                <a:uFill>
                  <a:solidFill>
                    <a:srgbClr val="ffffff"/>
                  </a:solidFill>
                </a:uFill>
                <a:latin typeface="Times New Roman"/>
              </a:rPr>
              <a:t>, beynin öğrenme, anlama, soyut düşünme, sebeplendirme, planlama, problem çözme gibi zihinsel işlevlerine verilen isimdir.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Kavramlar ve algılar yardımıyla </a:t>
            </a:r>
            <a:r>
              <a:rPr b="1" lang="en-GB" sz="2400" spc="-1" strike="noStrike" u="sng">
                <a:solidFill>
                  <a:srgbClr val="cc3300"/>
                </a:solidFill>
                <a:uFill>
                  <a:solidFill>
                    <a:srgbClr val="ffffff"/>
                  </a:solidFill>
                </a:uFill>
                <a:latin typeface="Times New Roman"/>
                <a:hlinkClick r:id="rId1"/>
              </a:rPr>
              <a:t>soyut</a:t>
            </a:r>
            <a:r>
              <a:rPr b="0" lang="en-GB" sz="2400" spc="-1" strike="noStrike">
                <a:solidFill>
                  <a:srgbClr val="660066"/>
                </a:solidFill>
                <a:uFill>
                  <a:solidFill>
                    <a:srgbClr val="ffffff"/>
                  </a:solidFill>
                </a:uFill>
                <a:latin typeface="Times New Roman"/>
              </a:rPr>
              <a:t> ya da </a:t>
            </a:r>
            <a:r>
              <a:rPr b="0" lang="en-GB" sz="2400" spc="-1" strike="noStrike" u="sng">
                <a:solidFill>
                  <a:srgbClr val="cc3300"/>
                </a:solidFill>
                <a:uFill>
                  <a:solidFill>
                    <a:srgbClr val="ffffff"/>
                  </a:solidFill>
                </a:uFill>
                <a:latin typeface="Times New Roman"/>
                <a:hlinkClick r:id="rId2"/>
              </a:rPr>
              <a:t>somut</a:t>
            </a:r>
            <a:r>
              <a:rPr b="0" lang="en-GB" sz="2400" spc="-1" strike="noStrike">
                <a:solidFill>
                  <a:srgbClr val="660066"/>
                </a:solidFill>
                <a:uFill>
                  <a:solidFill>
                    <a:srgbClr val="ffffff"/>
                  </a:solidFill>
                </a:uFill>
                <a:latin typeface="Times New Roman"/>
              </a:rPr>
              <a:t> </a:t>
            </a:r>
            <a:r>
              <a:rPr b="0" lang="en-GB" sz="2400" spc="-1" strike="noStrike" u="sng">
                <a:solidFill>
                  <a:srgbClr val="cc3300"/>
                </a:solidFill>
                <a:uFill>
                  <a:solidFill>
                    <a:srgbClr val="ffffff"/>
                  </a:solidFill>
                </a:uFill>
                <a:latin typeface="Times New Roman"/>
                <a:hlinkClick r:id="rId3"/>
              </a:rPr>
              <a:t>nesneler</a:t>
            </a:r>
            <a:r>
              <a:rPr b="0" lang="en-GB" sz="2400" spc="-1" strike="noStrike">
                <a:solidFill>
                  <a:srgbClr val="660066"/>
                </a:solidFill>
                <a:uFill>
                  <a:solidFill>
                    <a:srgbClr val="ffffff"/>
                  </a:solidFill>
                </a:uFill>
                <a:latin typeface="Times New Roman"/>
              </a:rPr>
              <a:t> arasındaki ilişkiyi kavrayabilme, soyut düşünme, muhakeme yürütme ve bu </a:t>
            </a:r>
            <a:r>
              <a:rPr b="1" lang="en-GB" sz="2400" spc="-1" strike="noStrike" u="sng">
                <a:solidFill>
                  <a:srgbClr val="cc3300"/>
                </a:solidFill>
                <a:uFill>
                  <a:solidFill>
                    <a:srgbClr val="ffffff"/>
                  </a:solidFill>
                </a:uFill>
                <a:latin typeface="Times New Roman"/>
                <a:hlinkClick r:id="rId4"/>
              </a:rPr>
              <a:t>zihinsel</a:t>
            </a:r>
            <a:r>
              <a:rPr b="0" lang="en-GB" sz="2400" spc="-1" strike="noStrike">
                <a:solidFill>
                  <a:srgbClr val="660066"/>
                </a:solidFill>
                <a:uFill>
                  <a:solidFill>
                    <a:srgbClr val="ffffff"/>
                  </a:solidFill>
                </a:uFill>
                <a:latin typeface="Times New Roman"/>
              </a:rPr>
              <a:t> işlevleri uyumlu şekilde bir amaca yönelik olarak kullanabilme yetenekleri zekâ olarak adlandırılmaktadır. </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Çok çeşitli kavramlardan oluşmasına rağmen zekâ en çok </a:t>
            </a:r>
            <a:r>
              <a:rPr b="0" lang="en-GB" sz="2400" spc="-1" strike="noStrike" u="sng">
                <a:solidFill>
                  <a:srgbClr val="cc3300"/>
                </a:solidFill>
                <a:uFill>
                  <a:solidFill>
                    <a:srgbClr val="ffffff"/>
                  </a:solidFill>
                </a:uFill>
                <a:latin typeface="Times New Roman"/>
                <a:hlinkClick r:id="rId5"/>
              </a:rPr>
              <a:t>IQ</a:t>
            </a:r>
            <a:r>
              <a:rPr b="0" lang="en-GB" sz="2400" spc="-1" strike="noStrike">
                <a:solidFill>
                  <a:srgbClr val="660066"/>
                </a:solidFill>
                <a:uFill>
                  <a:solidFill>
                    <a:srgbClr val="ffffff"/>
                  </a:solidFill>
                </a:uFill>
                <a:latin typeface="Times New Roman"/>
              </a:rPr>
              <a:t> testi sonucuna göre değerlendirilir.</a:t>
            </a:r>
            <a:endParaRPr b="0" lang="en-GB" sz="3200" spc="-1" strike="noStrike">
              <a:solidFill>
                <a:srgbClr val="660066"/>
              </a:solidFill>
              <a:uFill>
                <a:solidFill>
                  <a:srgbClr val="ffffff"/>
                </a:solidFill>
              </a:uFill>
              <a:latin typeface="Times New Roman"/>
            </a:endParaRPr>
          </a:p>
          <a:p>
            <a:pPr marL="343080" indent="-342720">
              <a:lnSpc>
                <a:spcPct val="80000"/>
              </a:lnSpc>
              <a:buClr>
                <a:srgbClr val="000099"/>
              </a:buClr>
              <a:buSzPct val="90000"/>
              <a:buFont typeface="Wingdings" charset="2"/>
              <a:buChar char=""/>
            </a:pPr>
            <a:r>
              <a:rPr b="0" lang="en-GB" sz="2400" spc="-1" strike="noStrike">
                <a:solidFill>
                  <a:srgbClr val="660066"/>
                </a:solidFill>
                <a:uFill>
                  <a:solidFill>
                    <a:srgbClr val="ffffff"/>
                  </a:solidFill>
                </a:uFill>
                <a:latin typeface="Times New Roman"/>
              </a:rPr>
              <a:t>Zekâ araştırmacılarının esas hedefi </a:t>
            </a:r>
            <a:r>
              <a:rPr b="0" lang="en-GB" sz="2400" spc="-1" strike="noStrike" u="sng">
                <a:solidFill>
                  <a:srgbClr val="cc3300"/>
                </a:solidFill>
                <a:uFill>
                  <a:solidFill>
                    <a:srgbClr val="ffffff"/>
                  </a:solidFill>
                </a:uFill>
                <a:latin typeface="Times New Roman"/>
                <a:hlinkClick r:id="rId6"/>
              </a:rPr>
              <a:t>insanlardır</a:t>
            </a:r>
            <a:r>
              <a:rPr b="0" lang="en-GB" sz="2400" spc="-1" strike="noStrike">
                <a:solidFill>
                  <a:srgbClr val="660066"/>
                </a:solidFill>
                <a:uFill>
                  <a:solidFill>
                    <a:srgbClr val="ffffff"/>
                  </a:solidFill>
                </a:uFill>
                <a:latin typeface="Times New Roman"/>
              </a:rPr>
              <a:t>, fakat </a:t>
            </a:r>
            <a:r>
              <a:rPr b="0" lang="en-GB" sz="2400" spc="-1" strike="noStrike" u="sng">
                <a:solidFill>
                  <a:srgbClr val="cc3300"/>
                </a:solidFill>
                <a:uFill>
                  <a:solidFill>
                    <a:srgbClr val="ffffff"/>
                  </a:solidFill>
                </a:uFill>
                <a:latin typeface="Times New Roman"/>
                <a:hlinkClick r:id="rId7"/>
              </a:rPr>
              <a:t>hayvanların</a:t>
            </a:r>
            <a:r>
              <a:rPr b="0" lang="en-GB" sz="2400" spc="-1" strike="noStrike">
                <a:solidFill>
                  <a:srgbClr val="660066"/>
                </a:solidFill>
                <a:uFill>
                  <a:solidFill>
                    <a:srgbClr val="ffffff"/>
                  </a:solidFill>
                </a:uFill>
                <a:latin typeface="Times New Roman"/>
              </a:rPr>
              <a:t> da öğrenme, anlama vs. yetenekleri üzerinde çalışmalar yapılmaktadır.</a:t>
            </a:r>
            <a:endParaRPr b="0" lang="en-GB" sz="3200" spc="-1" strike="noStrike">
              <a:solidFill>
                <a:srgbClr val="660066"/>
              </a:solidFill>
              <a:uFill>
                <a:solidFill>
                  <a:srgbClr val="ffffff"/>
                </a:solidFill>
              </a:uFill>
              <a:latin typeface="Times New Roman"/>
            </a:endParaRPr>
          </a:p>
          <a:p>
            <a:pPr marL="343080" indent="-342720">
              <a:lnSpc>
                <a:spcPct val="80000"/>
              </a:lnSpc>
            </a:pPr>
            <a:r>
              <a:rPr b="0" lang="en-GB" sz="2400" spc="-1" strike="noStrike">
                <a:solidFill>
                  <a:srgbClr val="660066"/>
                </a:solidFill>
                <a:uFill>
                  <a:solidFill>
                    <a:srgbClr val="ffffff"/>
                  </a:solidFill>
                </a:uFill>
                <a:latin typeface="Times New Roman"/>
              </a:rPr>
              <a:t>(</a:t>
            </a:r>
            <a:r>
              <a:rPr b="0" lang="en-GB" sz="2000" spc="-1" strike="noStrike">
                <a:solidFill>
                  <a:srgbClr val="cc6600"/>
                </a:solidFill>
                <a:uFill>
                  <a:solidFill>
                    <a:srgbClr val="ffffff"/>
                  </a:solidFill>
                </a:uFill>
                <a:latin typeface="Times New Roman"/>
              </a:rPr>
              <a:t>wikipedia)</a:t>
            </a:r>
            <a:endParaRPr b="0" lang="en-GB" sz="3200" spc="-1" strike="noStrike">
              <a:solidFill>
                <a:srgbClr val="660066"/>
              </a:solidFill>
              <a:uFill>
                <a:solidFill>
                  <a:srgbClr val="ffffff"/>
                </a:solidFill>
              </a:uFill>
              <a:latin typeface="Times New Roman"/>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Business Plan</Template>
  <TotalTime>7231</TotalTime>
  <Application>LibreOffice/5.1.4.2$Linux_X86_64 LibreOffice_project/10m0$Build-2</Application>
  <Words>1957</Words>
  <Paragraphs>273</Paragraphs>
  <Company>University College Dublin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2003-09-14T14:12:40Z</dcterms:created>
  <dc:creator>Lorraine McGinty</dc:creator>
  <dc:description/>
  <dc:language>en-US</dc:language>
  <cp:lastModifiedBy/>
  <dcterms:modified xsi:type="dcterms:W3CDTF">2016-12-01T01:04:10Z</dcterms:modified>
  <cp:revision>230</cp:revision>
  <dc:subject/>
  <dc:title>Introduction to AI</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University College Dublin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Ekran Gösterisi (4:3)</vt:lpwstr>
  </property>
  <property fmtid="{D5CDD505-2E9C-101B-9397-08002B2CF9AE}" pid="10" name="ScaleCrop">
    <vt:bool>0</vt:bool>
  </property>
  <property fmtid="{D5CDD505-2E9C-101B-9397-08002B2CF9AE}" pid="11" name="ShareDoc">
    <vt:bool>0</vt:bool>
  </property>
  <property fmtid="{D5CDD505-2E9C-101B-9397-08002B2CF9AE}" pid="12" name="Slides">
    <vt:i4>35</vt:i4>
  </property>
</Properties>
</file>