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62" r:id="rId14"/>
    <p:sldId id="263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81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17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731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608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3848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541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361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853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465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95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484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49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64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54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250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17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E4F28-FA95-430E-8D8B-79FFE6A7F59D}" type="datetimeFigureOut">
              <a:rPr lang="tr-TR" smtClean="0"/>
              <a:t>9.12.2016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232DD0E-2544-4724-9262-5C053A346C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77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Project Management</a:t>
            </a:r>
            <a:br>
              <a:rPr lang="tr-TR" dirty="0" smtClean="0"/>
            </a:br>
            <a:r>
              <a:rPr lang="tr-TR" dirty="0" smtClean="0"/>
              <a:t>Assignment2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85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539" y="618517"/>
            <a:ext cx="3498600" cy="5064567"/>
          </a:xfrm>
        </p:spPr>
      </p:pic>
    </p:spTree>
    <p:extLst>
      <p:ext uri="{BB962C8B-B14F-4D97-AF65-F5344CB8AC3E}">
        <p14:creationId xmlns:p14="http://schemas.microsoft.com/office/powerpoint/2010/main" val="53321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18955" y="232224"/>
            <a:ext cx="8911687" cy="1280890"/>
          </a:xfrm>
        </p:spPr>
        <p:txBody>
          <a:bodyPr/>
          <a:lstStyle/>
          <a:p>
            <a:r>
              <a:rPr lang="tr-TR" dirty="0" err="1" smtClean="0"/>
              <a:t>Employees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955" y="1099091"/>
            <a:ext cx="9767353" cy="5352621"/>
          </a:xfrm>
        </p:spPr>
      </p:pic>
    </p:spTree>
    <p:extLst>
      <p:ext uri="{BB962C8B-B14F-4D97-AF65-F5344CB8AC3E}">
        <p14:creationId xmlns:p14="http://schemas.microsoft.com/office/powerpoint/2010/main" val="1875136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43395" y="713846"/>
            <a:ext cx="8911687" cy="1280890"/>
          </a:xfrm>
        </p:spPr>
        <p:txBody>
          <a:bodyPr/>
          <a:lstStyle/>
          <a:p>
            <a:r>
              <a:rPr lang="tr-TR" dirty="0" err="1" smtClean="0"/>
              <a:t>Resources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682" y="1354291"/>
            <a:ext cx="8915400" cy="4428200"/>
          </a:xfrm>
        </p:spPr>
      </p:pic>
    </p:spTree>
    <p:extLst>
      <p:ext uri="{BB962C8B-B14F-4D97-AF65-F5344CB8AC3E}">
        <p14:creationId xmlns:p14="http://schemas.microsoft.com/office/powerpoint/2010/main" val="4086956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140537"/>
              </p:ext>
            </p:extLst>
          </p:nvPr>
        </p:nvGraphicFramePr>
        <p:xfrm>
          <a:off x="1600327" y="1003535"/>
          <a:ext cx="980773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802">
                  <a:extLst>
                    <a:ext uri="{9D8B030D-6E8A-4147-A177-3AD203B41FA5}">
                      <a16:colId xmlns:a16="http://schemas.microsoft.com/office/drawing/2014/main" val="2857687999"/>
                    </a:ext>
                  </a:extLst>
                </a:gridCol>
                <a:gridCol w="1872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0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822">
                  <a:extLst>
                    <a:ext uri="{9D8B030D-6E8A-4147-A177-3AD203B41FA5}">
                      <a16:colId xmlns:a16="http://schemas.microsoft.com/office/drawing/2014/main" val="71572190"/>
                    </a:ext>
                  </a:extLst>
                </a:gridCol>
              </a:tblGrid>
              <a:tr h="327356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Departments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Budget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r>
                        <a:rPr lang="tr-TR" dirty="0" smtClean="0"/>
                        <a:t>Human Resource</a:t>
                      </a:r>
                      <a:r>
                        <a:rPr lang="tr-TR" baseline="0" dirty="0" smtClean="0"/>
                        <a:t> (HR)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-2000 TL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r>
                        <a:rPr lang="tr-TR" dirty="0" smtClean="0"/>
                        <a:t>Purchasing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Purchasing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Purchasing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Marketing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Purchasing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Manufacturing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1000TL+2.000.000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Total Purchasing</a:t>
                      </a:r>
                      <a:r>
                        <a:rPr lang="tr-TR" baseline="0" dirty="0" smtClean="0"/>
                        <a:t> 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2.003.200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r>
                        <a:rPr lang="tr-TR" dirty="0" smtClean="0"/>
                        <a:t>HR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50.000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31.300+700-2000</a:t>
                      </a:r>
                      <a:r>
                        <a:rPr lang="tr-TR" baseline="0" dirty="0" smtClean="0"/>
                        <a:t>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+20.000 TL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r>
                        <a:rPr lang="tr-TR" dirty="0" smtClean="0"/>
                        <a:t>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110.000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115.075+800+500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-6.375</a:t>
                      </a:r>
                      <a:r>
                        <a:rPr lang="tr-TR" baseline="0" dirty="0" smtClean="0"/>
                        <a:t> TL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55.000 TL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30.330+700+500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+23.470 TL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Manufacturing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mtClean="0"/>
                        <a:t>37.635+2.001.000+500 </a:t>
                      </a:r>
                      <a:r>
                        <a:rPr lang="tr-TR" dirty="0" smtClean="0"/>
                        <a:t>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-39.135 TL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Purchasing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200.000 TL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2.198.300+500-2.003.200 TL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+4.400 TL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8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Group Members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040140818	 Handan  ÇEVİK</a:t>
            </a:r>
          </a:p>
          <a:p>
            <a:pPr marL="0" indent="0">
              <a:buNone/>
            </a:pPr>
            <a:r>
              <a:rPr lang="tr-TR" dirty="0" smtClean="0"/>
              <a:t>150130055	 Kağan ÖZGÜN</a:t>
            </a:r>
          </a:p>
          <a:p>
            <a:pPr marL="0" indent="0">
              <a:buNone/>
            </a:pPr>
            <a:r>
              <a:rPr lang="tr-TR" dirty="0" smtClean="0"/>
              <a:t>150120109     Mustafa GÖK</a:t>
            </a:r>
          </a:p>
          <a:p>
            <a:pPr marL="0" indent="0">
              <a:buNone/>
            </a:pPr>
            <a:r>
              <a:rPr lang="tr-TR" dirty="0" smtClean="0"/>
              <a:t>150130052 	 Emre ERDOĞAN</a:t>
            </a:r>
          </a:p>
          <a:p>
            <a:pPr marL="0" indent="0">
              <a:buNone/>
            </a:pPr>
            <a:r>
              <a:rPr lang="tr-TR" dirty="0" smtClean="0"/>
              <a:t>150130802	 Firdevs CANLI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748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Smart House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811017"/>
            <a:ext cx="8915400" cy="47291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Candara" panose="020E0502030303020204" pitchFamily="34" charset="0"/>
              </a:rPr>
              <a:t>The aim of </a:t>
            </a:r>
            <a:r>
              <a:rPr lang="tr-TR" dirty="0" err="1" smtClean="0">
                <a:latin typeface="Candara" panose="020E0502030303020204" pitchFamily="34" charset="0"/>
              </a:rPr>
              <a:t>our</a:t>
            </a:r>
            <a:r>
              <a:rPr lang="tr-TR" dirty="0" smtClean="0">
                <a:latin typeface="Candara" panose="020E0502030303020204" pitchFamily="34" charset="0"/>
              </a:rPr>
              <a:t> Project: </a:t>
            </a:r>
            <a:r>
              <a:rPr lang="tr-TR" dirty="0" err="1" smtClean="0">
                <a:latin typeface="Candara" panose="020E0502030303020204" pitchFamily="34" charset="0"/>
              </a:rPr>
              <a:t>With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this</a:t>
            </a:r>
            <a:r>
              <a:rPr lang="tr-TR" dirty="0" smtClean="0">
                <a:latin typeface="Candara" panose="020E0502030303020204" pitchFamily="34" charset="0"/>
              </a:rPr>
              <a:t> Project; </a:t>
            </a:r>
            <a:r>
              <a:rPr lang="tr-TR" dirty="0" err="1" smtClean="0">
                <a:latin typeface="Candara" panose="020E0502030303020204" pitchFamily="34" charset="0"/>
              </a:rPr>
              <a:t>everybody</a:t>
            </a:r>
            <a:r>
              <a:rPr lang="tr-TR" dirty="0" smtClean="0">
                <a:latin typeface="Candara" panose="020E0502030303020204" pitchFamily="34" charset="0"/>
              </a:rPr>
              <a:t> can </a:t>
            </a:r>
            <a:r>
              <a:rPr lang="tr-TR" dirty="0" err="1" smtClean="0">
                <a:latin typeface="Candara" panose="020E0502030303020204" pitchFamily="34" charset="0"/>
              </a:rPr>
              <a:t>control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their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own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home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remotely,provide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digital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security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and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increase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efficiency</a:t>
            </a:r>
            <a:r>
              <a:rPr lang="tr-TR" dirty="0" smtClean="0">
                <a:latin typeface="Candara" panose="020E0502030303020204" pitchFamily="34" charset="0"/>
              </a:rPr>
              <a:t> in </a:t>
            </a:r>
            <a:r>
              <a:rPr lang="tr-TR" dirty="0" err="1" smtClean="0">
                <a:latin typeface="Candara" panose="020E0502030303020204" pitchFamily="34" charset="0"/>
              </a:rPr>
              <a:t>individual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works</a:t>
            </a:r>
            <a:r>
              <a:rPr lang="tr-TR" dirty="0" smtClean="0">
                <a:latin typeface="Candara" panose="020E0502030303020204" pitchFamily="34" charset="0"/>
              </a:rPr>
              <a:t>.</a:t>
            </a:r>
          </a:p>
          <a:p>
            <a:pPr marL="0" indent="0">
              <a:buNone/>
            </a:pPr>
            <a:endParaRPr lang="tr-TR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tr-TR" dirty="0" err="1" smtClean="0">
                <a:latin typeface="Candara" panose="020E0502030303020204" pitchFamily="34" charset="0"/>
              </a:rPr>
              <a:t>Scope</a:t>
            </a:r>
            <a:r>
              <a:rPr lang="tr-TR" dirty="0" smtClean="0">
                <a:latin typeface="Candara" panose="020E0502030303020204" pitchFamily="34" charset="0"/>
              </a:rPr>
              <a:t>: </a:t>
            </a:r>
            <a:r>
              <a:rPr lang="tr-TR" dirty="0" err="1" smtClean="0">
                <a:latin typeface="Candara" panose="020E0502030303020204" pitchFamily="34" charset="0"/>
              </a:rPr>
              <a:t>We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aim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to</a:t>
            </a:r>
            <a:r>
              <a:rPr lang="tr-TR" dirty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create</a:t>
            </a:r>
            <a:r>
              <a:rPr lang="tr-TR" dirty="0" smtClean="0">
                <a:latin typeface="Candara" panose="020E0502030303020204" pitchFamily="34" charset="0"/>
              </a:rPr>
              <a:t> market on East </a:t>
            </a:r>
            <a:r>
              <a:rPr lang="tr-TR" dirty="0" err="1" smtClean="0">
                <a:latin typeface="Candara" panose="020E0502030303020204" pitchFamily="34" charset="0"/>
              </a:rPr>
              <a:t>Middle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and</a:t>
            </a:r>
            <a:r>
              <a:rPr lang="tr-TR" dirty="0" smtClean="0">
                <a:latin typeface="Candara" panose="020E0502030303020204" pitchFamily="34" charset="0"/>
              </a:rPr>
              <a:t> in </a:t>
            </a:r>
            <a:r>
              <a:rPr lang="tr-TR" dirty="0" err="1" smtClean="0">
                <a:latin typeface="Candara" panose="020E0502030303020204" pitchFamily="34" charset="0"/>
              </a:rPr>
              <a:t>Turkey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and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especially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to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construct</a:t>
            </a:r>
            <a:r>
              <a:rPr lang="tr-TR" dirty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companies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which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sells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luxury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homes</a:t>
            </a:r>
            <a:r>
              <a:rPr lang="tr-TR" dirty="0" smtClean="0">
                <a:latin typeface="Candara" panose="020E0502030303020204" pitchFamily="34" charset="0"/>
              </a:rPr>
              <a:t>. </a:t>
            </a:r>
            <a:r>
              <a:rPr lang="tr-TR" dirty="0" err="1" smtClean="0">
                <a:latin typeface="Candara" panose="020E0502030303020204" pitchFamily="34" charset="0"/>
              </a:rPr>
              <a:t>Furthermore</a:t>
            </a:r>
            <a:r>
              <a:rPr lang="tr-TR" dirty="0" smtClean="0">
                <a:latin typeface="Candara" panose="020E0502030303020204" pitchFamily="34" charset="0"/>
              </a:rPr>
              <a:t>, </a:t>
            </a:r>
            <a:r>
              <a:rPr lang="tr-TR" dirty="0" err="1" smtClean="0">
                <a:latin typeface="Candara" panose="020E0502030303020204" pitchFamily="34" charset="0"/>
              </a:rPr>
              <a:t>experts</a:t>
            </a:r>
            <a:r>
              <a:rPr lang="tr-TR" dirty="0" smtClean="0">
                <a:latin typeface="Candara" panose="020E0502030303020204" pitchFamily="34" charset="0"/>
              </a:rPr>
              <a:t> of </a:t>
            </a:r>
            <a:r>
              <a:rPr lang="tr-TR" dirty="0" err="1" smtClean="0">
                <a:latin typeface="Candara" panose="020E0502030303020204" pitchFamily="34" charset="0"/>
              </a:rPr>
              <a:t>their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own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field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will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work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with</a:t>
            </a:r>
            <a:r>
              <a:rPr lang="tr-TR" dirty="0" smtClean="0">
                <a:latin typeface="Candara" panose="020E0502030303020204" pitchFamily="34" charset="0"/>
              </a:rPr>
              <a:t> us. </a:t>
            </a:r>
          </a:p>
          <a:p>
            <a:pPr marL="0" indent="0">
              <a:buNone/>
            </a:pPr>
            <a:endParaRPr lang="tr-TR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tr-TR" dirty="0" err="1" smtClean="0">
                <a:latin typeface="Candara" panose="020E0502030303020204" pitchFamily="34" charset="0"/>
              </a:rPr>
              <a:t>Our</a:t>
            </a:r>
            <a:r>
              <a:rPr lang="tr-TR" dirty="0" smtClean="0">
                <a:latin typeface="Candara" panose="020E0502030303020204" pitchFamily="34" charset="0"/>
              </a:rPr>
              <a:t> total </a:t>
            </a:r>
            <a:r>
              <a:rPr lang="tr-TR" dirty="0" err="1" smtClean="0">
                <a:latin typeface="Candara" panose="020E0502030303020204" pitchFamily="34" charset="0"/>
              </a:rPr>
              <a:t>budget</a:t>
            </a:r>
            <a:r>
              <a:rPr lang="tr-TR" dirty="0" smtClean="0">
                <a:latin typeface="Candara" panose="020E0502030303020204" pitchFamily="34" charset="0"/>
              </a:rPr>
              <a:t> is 2,412,640 TL</a:t>
            </a:r>
            <a:endParaRPr lang="tr-TR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36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3" y="220484"/>
            <a:ext cx="10364451" cy="909069"/>
          </a:xfrm>
        </p:spPr>
        <p:txBody>
          <a:bodyPr/>
          <a:lstStyle/>
          <a:p>
            <a:r>
              <a:rPr lang="tr-TR" dirty="0" smtClean="0"/>
              <a:t>Plannıng</a:t>
            </a:r>
            <a:endParaRPr lang="tr-T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494" y="1193003"/>
            <a:ext cx="10112187" cy="4928097"/>
          </a:xfrm>
        </p:spPr>
      </p:pic>
    </p:spTree>
    <p:extLst>
      <p:ext uri="{BB962C8B-B14F-4D97-AF65-F5344CB8AC3E}">
        <p14:creationId xmlns:p14="http://schemas.microsoft.com/office/powerpoint/2010/main" val="165609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938" y="69877"/>
            <a:ext cx="10364451" cy="898311"/>
          </a:xfrm>
        </p:spPr>
        <p:txBody>
          <a:bodyPr/>
          <a:lstStyle/>
          <a:p>
            <a:r>
              <a:rPr lang="tr-TR" dirty="0" smtClean="0"/>
              <a:t>Execution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674" y="1260530"/>
            <a:ext cx="10413403" cy="5247845"/>
          </a:xfrm>
        </p:spPr>
      </p:pic>
    </p:spTree>
    <p:extLst>
      <p:ext uri="{BB962C8B-B14F-4D97-AF65-F5344CB8AC3E}">
        <p14:creationId xmlns:p14="http://schemas.microsoft.com/office/powerpoint/2010/main" val="101910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5852" y="1"/>
            <a:ext cx="10364451" cy="1266092"/>
          </a:xfrm>
        </p:spPr>
        <p:txBody>
          <a:bodyPr/>
          <a:lstStyle/>
          <a:p>
            <a:r>
              <a:rPr lang="tr-TR" dirty="0" smtClean="0"/>
              <a:t>Execution</a:t>
            </a:r>
            <a:endParaRPr lang="tr-T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78" y="1151068"/>
            <a:ext cx="10168645" cy="5358136"/>
          </a:xfrm>
        </p:spPr>
      </p:pic>
    </p:spTree>
    <p:extLst>
      <p:ext uri="{BB962C8B-B14F-4D97-AF65-F5344CB8AC3E}">
        <p14:creationId xmlns:p14="http://schemas.microsoft.com/office/powerpoint/2010/main" val="81476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009" y="1162205"/>
            <a:ext cx="10291344" cy="5273763"/>
          </a:xfr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25852" y="1"/>
            <a:ext cx="10364451" cy="1266092"/>
          </a:xfrm>
        </p:spPr>
        <p:txBody>
          <a:bodyPr/>
          <a:lstStyle/>
          <a:p>
            <a:r>
              <a:rPr lang="tr-TR" dirty="0" smtClean="0"/>
              <a:t>Control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795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294" y="430587"/>
            <a:ext cx="5152913" cy="4937479"/>
          </a:xfrm>
        </p:spPr>
      </p:pic>
    </p:spTree>
    <p:extLst>
      <p:ext uri="{BB962C8B-B14F-4D97-AF65-F5344CB8AC3E}">
        <p14:creationId xmlns:p14="http://schemas.microsoft.com/office/powerpoint/2010/main" val="568797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624" y="893166"/>
            <a:ext cx="4773763" cy="4517931"/>
          </a:xfrm>
        </p:spPr>
      </p:pic>
    </p:spTree>
    <p:extLst>
      <p:ext uri="{BB962C8B-B14F-4D97-AF65-F5344CB8AC3E}">
        <p14:creationId xmlns:p14="http://schemas.microsoft.com/office/powerpoint/2010/main" val="4263147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698" y="817863"/>
            <a:ext cx="4740085" cy="4647022"/>
          </a:xfrm>
        </p:spPr>
      </p:pic>
    </p:spTree>
    <p:extLst>
      <p:ext uri="{BB962C8B-B14F-4D97-AF65-F5344CB8AC3E}">
        <p14:creationId xmlns:p14="http://schemas.microsoft.com/office/powerpoint/2010/main" val="341923412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</TotalTime>
  <Words>149</Words>
  <Application>Microsoft Office PowerPoint</Application>
  <PresentationFormat>Geniş ekran</PresentationFormat>
  <Paragraphs>57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Candara</vt:lpstr>
      <vt:lpstr>Century Gothic</vt:lpstr>
      <vt:lpstr>Wingdings 3</vt:lpstr>
      <vt:lpstr>Wisp</vt:lpstr>
      <vt:lpstr>Project Management Assignment2</vt:lpstr>
      <vt:lpstr>Smart House</vt:lpstr>
      <vt:lpstr>Plannıng</vt:lpstr>
      <vt:lpstr>Execution</vt:lpstr>
      <vt:lpstr>Execution</vt:lpstr>
      <vt:lpstr>Control</vt:lpstr>
      <vt:lpstr>PowerPoint Sunusu</vt:lpstr>
      <vt:lpstr>PowerPoint Sunusu</vt:lpstr>
      <vt:lpstr>PowerPoint Sunusu</vt:lpstr>
      <vt:lpstr>PowerPoint Sunusu</vt:lpstr>
      <vt:lpstr>Employees</vt:lpstr>
      <vt:lpstr>Resources</vt:lpstr>
      <vt:lpstr>PowerPoint Sunusu</vt:lpstr>
      <vt:lpstr>Group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Assıgnment2</dc:title>
  <dc:creator>Firdevs Canlı</dc:creator>
  <cp:lastModifiedBy>Kağan Özgün</cp:lastModifiedBy>
  <cp:revision>17</cp:revision>
  <dcterms:created xsi:type="dcterms:W3CDTF">2016-12-02T06:30:13Z</dcterms:created>
  <dcterms:modified xsi:type="dcterms:W3CDTF">2016-12-09T07:46:17Z</dcterms:modified>
</cp:coreProperties>
</file>